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9"/>
  </p:notesMasterIdLst>
  <p:handoutMasterIdLst>
    <p:handoutMasterId r:id="rId40"/>
  </p:handoutMasterIdLst>
  <p:sldIdLst>
    <p:sldId id="256" r:id="rId5"/>
    <p:sldId id="257" r:id="rId6"/>
    <p:sldId id="280" r:id="rId7"/>
    <p:sldId id="286" r:id="rId8"/>
    <p:sldId id="340" r:id="rId9"/>
    <p:sldId id="346" r:id="rId10"/>
    <p:sldId id="269" r:id="rId11"/>
    <p:sldId id="326" r:id="rId12"/>
    <p:sldId id="328" r:id="rId13"/>
    <p:sldId id="270" r:id="rId14"/>
    <p:sldId id="338" r:id="rId15"/>
    <p:sldId id="335" r:id="rId16"/>
    <p:sldId id="284" r:id="rId17"/>
    <p:sldId id="341" r:id="rId18"/>
    <p:sldId id="345" r:id="rId19"/>
    <p:sldId id="265" r:id="rId20"/>
    <p:sldId id="294" r:id="rId21"/>
    <p:sldId id="303" r:id="rId22"/>
    <p:sldId id="276" r:id="rId23"/>
    <p:sldId id="307" r:id="rId24"/>
    <p:sldId id="290" r:id="rId25"/>
    <p:sldId id="336" r:id="rId26"/>
    <p:sldId id="339" r:id="rId27"/>
    <p:sldId id="285" r:id="rId28"/>
    <p:sldId id="344" r:id="rId29"/>
    <p:sldId id="343" r:id="rId30"/>
    <p:sldId id="297" r:id="rId31"/>
    <p:sldId id="333" r:id="rId32"/>
    <p:sldId id="334" r:id="rId33"/>
    <p:sldId id="322" r:id="rId34"/>
    <p:sldId id="321" r:id="rId35"/>
    <p:sldId id="301" r:id="rId36"/>
    <p:sldId id="337" r:id="rId37"/>
    <p:sldId id="347" r:id="rId38"/>
  </p:sldIdLst>
  <p:sldSz cx="9906000" cy="6858000" type="A4"/>
  <p:notesSz cx="9931400" cy="67945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E396B"/>
    <a:srgbClr val="CDA349"/>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2A183C-B97A-4175-BF24-65E5677FC275}" v="1" dt="2020-09-27T02:07:39.9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615" autoAdjust="0"/>
    <p:restoredTop sz="90951" autoAdjust="0"/>
  </p:normalViewPr>
  <p:slideViewPr>
    <p:cSldViewPr>
      <p:cViewPr varScale="1">
        <p:scale>
          <a:sx n="104" d="100"/>
          <a:sy n="104" d="100"/>
        </p:scale>
        <p:origin x="1086" y="72"/>
      </p:cViewPr>
      <p:guideLst>
        <p:guide orient="horz" pos="2160"/>
        <p:guide pos="31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nvestment Services" userId="ca8d297f-cbce-4024-95eb-e0a82082c753" providerId="ADAL" clId="{CE39CBE0-FFFE-4DFB-9C75-6B76D26CE43C}"/>
    <pc:docChg chg="custSel addSld delSld modSld modMainMaster">
      <pc:chgData name="Investment Services" userId="ca8d297f-cbce-4024-95eb-e0a82082c753" providerId="ADAL" clId="{CE39CBE0-FFFE-4DFB-9C75-6B76D26CE43C}" dt="2020-09-22T00:08:51.118" v="170" actId="1076"/>
      <pc:docMkLst>
        <pc:docMk/>
      </pc:docMkLst>
      <pc:sldChg chg="modSp mod">
        <pc:chgData name="Investment Services" userId="ca8d297f-cbce-4024-95eb-e0a82082c753" providerId="ADAL" clId="{CE39CBE0-FFFE-4DFB-9C75-6B76D26CE43C}" dt="2020-09-21T23:58:24.967" v="152" actId="207"/>
        <pc:sldMkLst>
          <pc:docMk/>
          <pc:sldMk cId="0" sldId="256"/>
        </pc:sldMkLst>
        <pc:spChg chg="mod">
          <ac:chgData name="Investment Services" userId="ca8d297f-cbce-4024-95eb-e0a82082c753" providerId="ADAL" clId="{CE39CBE0-FFFE-4DFB-9C75-6B76D26CE43C}" dt="2020-09-21T23:57:44.329" v="149" actId="207"/>
          <ac:spMkLst>
            <pc:docMk/>
            <pc:sldMk cId="0" sldId="256"/>
            <ac:spMk id="4" creationId="{00000000-0000-0000-0000-000000000000}"/>
          </ac:spMkLst>
        </pc:spChg>
        <pc:spChg chg="mod">
          <ac:chgData name="Investment Services" userId="ca8d297f-cbce-4024-95eb-e0a82082c753" providerId="ADAL" clId="{CE39CBE0-FFFE-4DFB-9C75-6B76D26CE43C}" dt="2020-09-21T23:58:24.967" v="152" actId="207"/>
          <ac:spMkLst>
            <pc:docMk/>
            <pc:sldMk cId="0" sldId="256"/>
            <ac:spMk id="15361" creationId="{00000000-0000-0000-0000-000000000000}"/>
          </ac:spMkLst>
        </pc:spChg>
      </pc:sldChg>
      <pc:sldChg chg="modSp mod">
        <pc:chgData name="Investment Services" userId="ca8d297f-cbce-4024-95eb-e0a82082c753" providerId="ADAL" clId="{CE39CBE0-FFFE-4DFB-9C75-6B76D26CE43C}" dt="2020-09-21T23:58:21.637" v="151" actId="207"/>
        <pc:sldMkLst>
          <pc:docMk/>
          <pc:sldMk cId="0" sldId="257"/>
        </pc:sldMkLst>
        <pc:spChg chg="mod">
          <ac:chgData name="Investment Services" userId="ca8d297f-cbce-4024-95eb-e0a82082c753" providerId="ADAL" clId="{CE39CBE0-FFFE-4DFB-9C75-6B76D26CE43C}" dt="2020-09-21T23:58:21.637" v="151" actId="207"/>
          <ac:spMkLst>
            <pc:docMk/>
            <pc:sldMk cId="0" sldId="257"/>
            <ac:spMk id="17409" creationId="{00000000-0000-0000-0000-000000000000}"/>
          </ac:spMkLst>
        </pc:spChg>
      </pc:sldChg>
      <pc:sldChg chg="addSp delSp modSp mod">
        <pc:chgData name="Investment Services" userId="ca8d297f-cbce-4024-95eb-e0a82082c753" providerId="ADAL" clId="{CE39CBE0-FFFE-4DFB-9C75-6B76D26CE43C}" dt="2020-09-21T23:59:17.822" v="159" actId="1076"/>
        <pc:sldMkLst>
          <pc:docMk/>
          <pc:sldMk cId="3420665890" sldId="269"/>
        </pc:sldMkLst>
        <pc:picChg chg="add mod">
          <ac:chgData name="Investment Services" userId="ca8d297f-cbce-4024-95eb-e0a82082c753" providerId="ADAL" clId="{CE39CBE0-FFFE-4DFB-9C75-6B76D26CE43C}" dt="2020-09-21T23:59:17.822" v="159" actId="1076"/>
          <ac:picMkLst>
            <pc:docMk/>
            <pc:sldMk cId="3420665890" sldId="269"/>
            <ac:picMk id="3" creationId="{18FB8402-CA54-4787-B972-036AA8909ED2}"/>
          </ac:picMkLst>
        </pc:picChg>
        <pc:picChg chg="del">
          <ac:chgData name="Investment Services" userId="ca8d297f-cbce-4024-95eb-e0a82082c753" providerId="ADAL" clId="{CE39CBE0-FFFE-4DFB-9C75-6B76D26CE43C}" dt="2020-09-21T23:34:19.635" v="115" actId="478"/>
          <ac:picMkLst>
            <pc:docMk/>
            <pc:sldMk cId="3420665890" sldId="269"/>
            <ac:picMk id="1026" creationId="{00000000-0000-0000-0000-000000000000}"/>
          </ac:picMkLst>
        </pc:picChg>
      </pc:sldChg>
      <pc:sldChg chg="addSp delSp modSp mod">
        <pc:chgData name="Investment Services" userId="ca8d297f-cbce-4024-95eb-e0a82082c753" providerId="ADAL" clId="{CE39CBE0-FFFE-4DFB-9C75-6B76D26CE43C}" dt="2020-09-21T23:36:14.220" v="124" actId="1076"/>
        <pc:sldMkLst>
          <pc:docMk/>
          <pc:sldMk cId="0" sldId="276"/>
        </pc:sldMkLst>
        <pc:picChg chg="add mod">
          <ac:chgData name="Investment Services" userId="ca8d297f-cbce-4024-95eb-e0a82082c753" providerId="ADAL" clId="{CE39CBE0-FFFE-4DFB-9C75-6B76D26CE43C}" dt="2020-09-21T23:36:14.220" v="124" actId="1076"/>
          <ac:picMkLst>
            <pc:docMk/>
            <pc:sldMk cId="0" sldId="276"/>
            <ac:picMk id="3" creationId="{63270207-6027-4753-B7D2-426D8E698C32}"/>
          </ac:picMkLst>
        </pc:picChg>
        <pc:picChg chg="del">
          <ac:chgData name="Investment Services" userId="ca8d297f-cbce-4024-95eb-e0a82082c753" providerId="ADAL" clId="{CE39CBE0-FFFE-4DFB-9C75-6B76D26CE43C}" dt="2020-09-21T23:35:45.990" v="119" actId="478"/>
          <ac:picMkLst>
            <pc:docMk/>
            <pc:sldMk cId="0" sldId="276"/>
            <ac:picMk id="36867" creationId="{00000000-0000-0000-0000-000000000000}"/>
          </ac:picMkLst>
        </pc:picChg>
      </pc:sldChg>
      <pc:sldChg chg="setBg">
        <pc:chgData name="Investment Services" userId="ca8d297f-cbce-4024-95eb-e0a82082c753" providerId="ADAL" clId="{CE39CBE0-FFFE-4DFB-9C75-6B76D26CE43C}" dt="2020-09-21T23:52:27.416" v="133"/>
        <pc:sldMkLst>
          <pc:docMk/>
          <pc:sldMk cId="0" sldId="290"/>
        </pc:sldMkLst>
      </pc:sldChg>
      <pc:sldChg chg="addSp delSp modSp mod">
        <pc:chgData name="Investment Services" userId="ca8d297f-cbce-4024-95eb-e0a82082c753" providerId="ADAL" clId="{CE39CBE0-FFFE-4DFB-9C75-6B76D26CE43C}" dt="2020-09-22T00:08:51.118" v="170" actId="1076"/>
        <pc:sldMkLst>
          <pc:docMk/>
          <pc:sldMk cId="0" sldId="294"/>
        </pc:sldMkLst>
        <pc:spChg chg="add del mod">
          <ac:chgData name="Investment Services" userId="ca8d297f-cbce-4024-95eb-e0a82082c753" providerId="ADAL" clId="{CE39CBE0-FFFE-4DFB-9C75-6B76D26CE43C}" dt="2020-09-22T00:08:18.745" v="165"/>
          <ac:spMkLst>
            <pc:docMk/>
            <pc:sldMk cId="0" sldId="294"/>
            <ac:spMk id="3" creationId="{1722D239-D462-47CA-B409-97206B6ED3F1}"/>
          </ac:spMkLst>
        </pc:spChg>
        <pc:picChg chg="add mod modCrop">
          <ac:chgData name="Investment Services" userId="ca8d297f-cbce-4024-95eb-e0a82082c753" providerId="ADAL" clId="{CE39CBE0-FFFE-4DFB-9C75-6B76D26CE43C}" dt="2020-09-22T00:08:51.118" v="170" actId="1076"/>
          <ac:picMkLst>
            <pc:docMk/>
            <pc:sldMk cId="0" sldId="294"/>
            <ac:picMk id="5" creationId="{0BED78C6-83A5-4504-808C-9D3248628B9A}"/>
          </ac:picMkLst>
        </pc:picChg>
        <pc:picChg chg="del">
          <ac:chgData name="Investment Services" userId="ca8d297f-cbce-4024-95eb-e0a82082c753" providerId="ADAL" clId="{CE39CBE0-FFFE-4DFB-9C75-6B76D26CE43C}" dt="2020-09-22T00:08:15.432" v="164" actId="478"/>
          <ac:picMkLst>
            <pc:docMk/>
            <pc:sldMk cId="0" sldId="294"/>
            <ac:picMk id="30722" creationId="{00000000-0000-0000-0000-000000000000}"/>
          </ac:picMkLst>
        </pc:picChg>
      </pc:sldChg>
      <pc:sldChg chg="del">
        <pc:chgData name="Investment Services" userId="ca8d297f-cbce-4024-95eb-e0a82082c753" providerId="ADAL" clId="{CE39CBE0-FFFE-4DFB-9C75-6B76D26CE43C}" dt="2020-09-21T23:31:33.973" v="0" actId="2696"/>
        <pc:sldMkLst>
          <pc:docMk/>
          <pc:sldMk cId="0" sldId="311"/>
        </pc:sldMkLst>
      </pc:sldChg>
      <pc:sldChg chg="del">
        <pc:chgData name="Investment Services" userId="ca8d297f-cbce-4024-95eb-e0a82082c753" providerId="ADAL" clId="{CE39CBE0-FFFE-4DFB-9C75-6B76D26CE43C}" dt="2020-09-21T23:31:35.605" v="1" actId="2696"/>
        <pc:sldMkLst>
          <pc:docMk/>
          <pc:sldMk cId="0" sldId="312"/>
        </pc:sldMkLst>
      </pc:sldChg>
      <pc:sldChg chg="modSp mod">
        <pc:chgData name="Investment Services" userId="ca8d297f-cbce-4024-95eb-e0a82082c753" providerId="ADAL" clId="{CE39CBE0-FFFE-4DFB-9C75-6B76D26CE43C}" dt="2020-09-21T23:33:37.790" v="114" actId="1076"/>
        <pc:sldMkLst>
          <pc:docMk/>
          <pc:sldMk cId="0" sldId="322"/>
        </pc:sldMkLst>
        <pc:spChg chg="mod">
          <ac:chgData name="Investment Services" userId="ca8d297f-cbce-4024-95eb-e0a82082c753" providerId="ADAL" clId="{CE39CBE0-FFFE-4DFB-9C75-6B76D26CE43C}" dt="2020-09-21T23:33:37.790" v="114" actId="1076"/>
          <ac:spMkLst>
            <pc:docMk/>
            <pc:sldMk cId="0" sldId="322"/>
            <ac:spMk id="2" creationId="{00000000-0000-0000-0000-000000000000}"/>
          </ac:spMkLst>
        </pc:spChg>
      </pc:sldChg>
      <pc:sldChg chg="addSp delSp modSp new mod">
        <pc:chgData name="Investment Services" userId="ca8d297f-cbce-4024-95eb-e0a82082c753" providerId="ADAL" clId="{CE39CBE0-FFFE-4DFB-9C75-6B76D26CE43C}" dt="2020-09-21T23:58:51.279" v="156" actId="403"/>
        <pc:sldMkLst>
          <pc:docMk/>
          <pc:sldMk cId="1346657986" sldId="333"/>
        </pc:sldMkLst>
        <pc:spChg chg="mod">
          <ac:chgData name="Investment Services" userId="ca8d297f-cbce-4024-95eb-e0a82082c753" providerId="ADAL" clId="{CE39CBE0-FFFE-4DFB-9C75-6B76D26CE43C}" dt="2020-09-21T23:58:51.279" v="156" actId="403"/>
          <ac:spMkLst>
            <pc:docMk/>
            <pc:sldMk cId="1346657986" sldId="333"/>
            <ac:spMk id="2" creationId="{892CC2C8-D106-49DE-A019-3A888F905A86}"/>
          </ac:spMkLst>
        </pc:spChg>
        <pc:spChg chg="del">
          <ac:chgData name="Investment Services" userId="ca8d297f-cbce-4024-95eb-e0a82082c753" providerId="ADAL" clId="{CE39CBE0-FFFE-4DFB-9C75-6B76D26CE43C}" dt="2020-09-21T23:32:47.277" v="48"/>
          <ac:spMkLst>
            <pc:docMk/>
            <pc:sldMk cId="1346657986" sldId="333"/>
            <ac:spMk id="3" creationId="{38F77B8E-A251-45CA-A988-AD01EE80F8AA}"/>
          </ac:spMkLst>
        </pc:spChg>
        <pc:picChg chg="add mod">
          <ac:chgData name="Investment Services" userId="ca8d297f-cbce-4024-95eb-e0a82082c753" providerId="ADAL" clId="{CE39CBE0-FFFE-4DFB-9C75-6B76D26CE43C}" dt="2020-09-21T23:50:42.095" v="131" actId="1076"/>
          <ac:picMkLst>
            <pc:docMk/>
            <pc:sldMk cId="1346657986" sldId="333"/>
            <ac:picMk id="5" creationId="{9AD55A44-8D01-4BB8-8694-370A892660CD}"/>
          </ac:picMkLst>
        </pc:picChg>
      </pc:sldChg>
      <pc:sldChg chg="modSp new mod">
        <pc:chgData name="Investment Services" userId="ca8d297f-cbce-4024-95eb-e0a82082c753" providerId="ADAL" clId="{CE39CBE0-FFFE-4DFB-9C75-6B76D26CE43C}" dt="2020-09-21T23:59:00.954" v="158" actId="2711"/>
        <pc:sldMkLst>
          <pc:docMk/>
          <pc:sldMk cId="884355603" sldId="334"/>
        </pc:sldMkLst>
        <pc:spChg chg="mod">
          <ac:chgData name="Investment Services" userId="ca8d297f-cbce-4024-95eb-e0a82082c753" providerId="ADAL" clId="{CE39CBE0-FFFE-4DFB-9C75-6B76D26CE43C}" dt="2020-09-21T23:59:00.954" v="158" actId="2711"/>
          <ac:spMkLst>
            <pc:docMk/>
            <pc:sldMk cId="884355603" sldId="334"/>
            <ac:spMk id="2" creationId="{9CED6C4D-FAB2-4831-916A-595587AB0A55}"/>
          </ac:spMkLst>
        </pc:spChg>
        <pc:spChg chg="mod">
          <ac:chgData name="Investment Services" userId="ca8d297f-cbce-4024-95eb-e0a82082c753" providerId="ADAL" clId="{CE39CBE0-FFFE-4DFB-9C75-6B76D26CE43C}" dt="2020-09-21T23:33:31.362" v="113" actId="20577"/>
          <ac:spMkLst>
            <pc:docMk/>
            <pc:sldMk cId="884355603" sldId="334"/>
            <ac:spMk id="3" creationId="{A27A5E57-BDB3-40A6-A7BB-8160F345109B}"/>
          </ac:spMkLst>
        </pc:spChg>
      </pc:sldChg>
      <pc:sldChg chg="modSp new del mod">
        <pc:chgData name="Investment Services" userId="ca8d297f-cbce-4024-95eb-e0a82082c753" providerId="ADAL" clId="{CE39CBE0-FFFE-4DFB-9C75-6B76D26CE43C}" dt="2020-09-21T23:43:19.244" v="128" actId="2696"/>
        <pc:sldMkLst>
          <pc:docMk/>
          <pc:sldMk cId="1255113524" sldId="335"/>
        </pc:sldMkLst>
        <pc:spChg chg="mod">
          <ac:chgData name="Investment Services" userId="ca8d297f-cbce-4024-95eb-e0a82082c753" providerId="ADAL" clId="{CE39CBE0-FFFE-4DFB-9C75-6B76D26CE43C}" dt="2020-09-21T23:43:12.705" v="127" actId="1076"/>
          <ac:spMkLst>
            <pc:docMk/>
            <pc:sldMk cId="1255113524" sldId="335"/>
            <ac:spMk id="3" creationId="{BC411A15-FA7D-4C15-A3D5-76ED6D88CE77}"/>
          </ac:spMkLst>
        </pc:spChg>
      </pc:sldChg>
      <pc:sldMasterChg chg="addSp delSp modSp mod modSldLayout">
        <pc:chgData name="Investment Services" userId="ca8d297f-cbce-4024-95eb-e0a82082c753" providerId="ADAL" clId="{CE39CBE0-FFFE-4DFB-9C75-6B76D26CE43C}" dt="2020-09-22T00:01:01.436" v="163" actId="2711"/>
        <pc:sldMasterMkLst>
          <pc:docMk/>
          <pc:sldMasterMk cId="0" sldId="2147483648"/>
        </pc:sldMasterMkLst>
        <pc:spChg chg="mod">
          <ac:chgData name="Investment Services" userId="ca8d297f-cbce-4024-95eb-e0a82082c753" providerId="ADAL" clId="{CE39CBE0-FFFE-4DFB-9C75-6B76D26CE43C}" dt="2020-09-22T00:00:48.662" v="161" actId="2711"/>
          <ac:spMkLst>
            <pc:docMk/>
            <pc:sldMasterMk cId="0" sldId="2147483648"/>
            <ac:spMk id="1026" creationId="{00000000-0000-0000-0000-000000000000}"/>
          </ac:spMkLst>
        </pc:spChg>
        <pc:spChg chg="mod">
          <ac:chgData name="Investment Services" userId="ca8d297f-cbce-4024-95eb-e0a82082c753" providerId="ADAL" clId="{CE39CBE0-FFFE-4DFB-9C75-6B76D26CE43C}" dt="2020-09-21T23:56:24.553" v="139" actId="208"/>
          <ac:spMkLst>
            <pc:docMk/>
            <pc:sldMasterMk cId="0" sldId="2147483648"/>
            <ac:spMk id="1032" creationId="{00000000-0000-0000-0000-000000000000}"/>
          </ac:spMkLst>
        </pc:spChg>
        <pc:spChg chg="mod">
          <ac:chgData name="Investment Services" userId="ca8d297f-cbce-4024-95eb-e0a82082c753" providerId="ADAL" clId="{CE39CBE0-FFFE-4DFB-9C75-6B76D26CE43C}" dt="2020-09-21T23:56:34.274" v="140" actId="208"/>
          <ac:spMkLst>
            <pc:docMk/>
            <pc:sldMasterMk cId="0" sldId="2147483648"/>
            <ac:spMk id="1033" creationId="{00000000-0000-0000-0000-000000000000}"/>
          </ac:spMkLst>
        </pc:spChg>
        <pc:picChg chg="add mod">
          <ac:chgData name="Investment Services" userId="ca8d297f-cbce-4024-95eb-e0a82082c753" providerId="ADAL" clId="{CE39CBE0-FFFE-4DFB-9C75-6B76D26CE43C}" dt="2020-09-22T00:00:41.821" v="160" actId="1076"/>
          <ac:picMkLst>
            <pc:docMk/>
            <pc:sldMasterMk cId="0" sldId="2147483648"/>
            <ac:picMk id="3" creationId="{B2595C69-A108-4599-876A-2BE09D61284F}"/>
          </ac:picMkLst>
        </pc:picChg>
        <pc:picChg chg="del">
          <ac:chgData name="Investment Services" userId="ca8d297f-cbce-4024-95eb-e0a82082c753" providerId="ADAL" clId="{CE39CBE0-FFFE-4DFB-9C75-6B76D26CE43C}" dt="2020-09-21T23:55:07.138" v="134" actId="478"/>
          <ac:picMkLst>
            <pc:docMk/>
            <pc:sldMasterMk cId="0" sldId="2147483648"/>
            <ac:picMk id="1027" creationId="{00000000-0000-0000-0000-000000000000}"/>
          </ac:picMkLst>
        </pc:picChg>
        <pc:sldLayoutChg chg="modSp">
          <pc:chgData name="Investment Services" userId="ca8d297f-cbce-4024-95eb-e0a82082c753" providerId="ADAL" clId="{CE39CBE0-FFFE-4DFB-9C75-6B76D26CE43C}" dt="2020-09-22T00:01:01.436" v="163" actId="2711"/>
          <pc:sldLayoutMkLst>
            <pc:docMk/>
            <pc:sldMasterMk cId="0" sldId="2147483648"/>
            <pc:sldLayoutMk cId="0" sldId="2147483658"/>
          </pc:sldLayoutMkLst>
          <pc:spChg chg="mod">
            <ac:chgData name="Investment Services" userId="ca8d297f-cbce-4024-95eb-e0a82082c753" providerId="ADAL" clId="{CE39CBE0-FFFE-4DFB-9C75-6B76D26CE43C}" dt="2020-09-22T00:01:01.436" v="163" actId="2711"/>
            <ac:spMkLst>
              <pc:docMk/>
              <pc:sldMasterMk cId="0" sldId="2147483648"/>
              <pc:sldLayoutMk cId="0" sldId="2147483658"/>
              <ac:spMk id="2" creationId="{00000000-0000-0000-0000-000000000000}"/>
            </ac:spMkLst>
          </pc:spChg>
        </pc:sldLayoutChg>
        <pc:sldLayoutChg chg="modSp">
          <pc:chgData name="Investment Services" userId="ca8d297f-cbce-4024-95eb-e0a82082c753" providerId="ADAL" clId="{CE39CBE0-FFFE-4DFB-9C75-6B76D26CE43C}" dt="2020-09-22T00:00:57.231" v="162" actId="2711"/>
          <pc:sldLayoutMkLst>
            <pc:docMk/>
            <pc:sldMasterMk cId="0" sldId="2147483648"/>
            <pc:sldLayoutMk cId="0" sldId="2147483659"/>
          </pc:sldLayoutMkLst>
          <pc:spChg chg="mod">
            <ac:chgData name="Investment Services" userId="ca8d297f-cbce-4024-95eb-e0a82082c753" providerId="ADAL" clId="{CE39CBE0-FFFE-4DFB-9C75-6B76D26CE43C}" dt="2020-09-22T00:00:57.231" v="162" actId="2711"/>
            <ac:spMkLst>
              <pc:docMk/>
              <pc:sldMasterMk cId="0" sldId="2147483648"/>
              <pc:sldLayoutMk cId="0" sldId="2147483659"/>
              <ac:spMk id="2" creationId="{00000000-0000-0000-0000-000000000000}"/>
            </ac:spMkLst>
          </pc:spChg>
        </pc:sldLayoutChg>
      </pc:sldMasterChg>
    </pc:docChg>
  </pc:docChgLst>
  <pc:docChgLst>
    <pc:chgData name="David Penrose" userId="23fb3f44-3737-4109-9db1-265eed4b06e5" providerId="ADAL" clId="{BF2A183C-B97A-4175-BF24-65E5677FC275}"/>
    <pc:docChg chg="custSel addSld delSld modSld sldOrd modNotesMaster modHandout">
      <pc:chgData name="David Penrose" userId="23fb3f44-3737-4109-9db1-265eed4b06e5" providerId="ADAL" clId="{BF2A183C-B97A-4175-BF24-65E5677FC275}" dt="2020-09-27T02:14:08.519" v="851" actId="20577"/>
      <pc:docMkLst>
        <pc:docMk/>
      </pc:docMkLst>
      <pc:sldChg chg="modSp mod">
        <pc:chgData name="David Penrose" userId="23fb3f44-3737-4109-9db1-265eed4b06e5" providerId="ADAL" clId="{BF2A183C-B97A-4175-BF24-65E5677FC275}" dt="2020-09-22T02:59:41.224" v="168" actId="20577"/>
        <pc:sldMkLst>
          <pc:docMk/>
          <pc:sldMk cId="0" sldId="257"/>
        </pc:sldMkLst>
        <pc:spChg chg="mod">
          <ac:chgData name="David Penrose" userId="23fb3f44-3737-4109-9db1-265eed4b06e5" providerId="ADAL" clId="{BF2A183C-B97A-4175-BF24-65E5677FC275}" dt="2020-09-22T02:59:41.224" v="168" actId="20577"/>
          <ac:spMkLst>
            <pc:docMk/>
            <pc:sldMk cId="0" sldId="257"/>
            <ac:spMk id="17410" creationId="{00000000-0000-0000-0000-000000000000}"/>
          </ac:spMkLst>
        </pc:spChg>
      </pc:sldChg>
      <pc:sldChg chg="modSp mod">
        <pc:chgData name="David Penrose" userId="23fb3f44-3737-4109-9db1-265eed4b06e5" providerId="ADAL" clId="{BF2A183C-B97A-4175-BF24-65E5677FC275}" dt="2020-09-22T03:00:05.103" v="202" actId="20577"/>
        <pc:sldMkLst>
          <pc:docMk/>
          <pc:sldMk cId="0" sldId="280"/>
        </pc:sldMkLst>
        <pc:spChg chg="mod">
          <ac:chgData name="David Penrose" userId="23fb3f44-3737-4109-9db1-265eed4b06e5" providerId="ADAL" clId="{BF2A183C-B97A-4175-BF24-65E5677FC275}" dt="2020-09-22T03:00:05.103" v="202" actId="20577"/>
          <ac:spMkLst>
            <pc:docMk/>
            <pc:sldMk cId="0" sldId="280"/>
            <ac:spMk id="19457" creationId="{00000000-0000-0000-0000-000000000000}"/>
          </ac:spMkLst>
        </pc:spChg>
      </pc:sldChg>
      <pc:sldChg chg="del">
        <pc:chgData name="David Penrose" userId="23fb3f44-3737-4109-9db1-265eed4b06e5" providerId="ADAL" clId="{BF2A183C-B97A-4175-BF24-65E5677FC275}" dt="2020-09-22T02:56:57.346" v="81" actId="2696"/>
        <pc:sldMkLst>
          <pc:docMk/>
          <pc:sldMk cId="426882201" sldId="284"/>
        </pc:sldMkLst>
        <pc:spChg chg="mod">
          <ac:chgData name="David Penrose" userId="23fb3f44-3737-4109-9db1-265eed4b06e5" providerId="ADAL" clId="{BF2A183C-B97A-4175-BF24-65E5677FC275}" dt="2020-09-22T03:11:36.833" v="625" actId="20577"/>
          <ac:spMkLst>
            <pc:docMk/>
            <pc:sldMk cId="426882201" sldId="284"/>
            <ac:spMk id="67586" creationId="{00000000-0000-0000-0000-000000000000}"/>
          </ac:spMkLst>
        </pc:spChg>
      </pc:sldChg>
      <pc:sldChg chg="modSp del mod">
        <pc:chgData name="David Penrose" userId="23fb3f44-3737-4109-9db1-265eed4b06e5" providerId="ADAL" clId="{BF2A183C-B97A-4175-BF24-65E5677FC275}" dt="2020-09-27T02:14:08.519" v="851" actId="20577"/>
        <pc:sldMkLst>
          <pc:docMk/>
          <pc:sldMk cId="3687575120" sldId="285"/>
        </pc:sldMkLst>
        <pc:spChg chg="mod">
          <ac:chgData name="David Penrose" userId="23fb3f44-3737-4109-9db1-265eed4b06e5" providerId="ADAL" clId="{BF2A183C-B97A-4175-BF24-65E5677FC275}" dt="2020-09-27T02:14:08.519" v="851" actId="20577"/>
          <ac:spMkLst>
            <pc:docMk/>
            <pc:sldMk cId="3687575120" sldId="285"/>
            <ac:spMk id="71682" creationId="{00000000-0000-0000-0000-000000000000}"/>
          </ac:spMkLst>
        </pc:spChg>
      </pc:sldChg>
      <pc:sldChg chg="modSp mod">
        <pc:chgData name="David Penrose" userId="23fb3f44-3737-4109-9db1-265eed4b06e5" providerId="ADAL" clId="{BF2A183C-B97A-4175-BF24-65E5677FC275}" dt="2020-09-22T03:04:30.662" v="389" actId="20577"/>
        <pc:sldMkLst>
          <pc:docMk/>
          <pc:sldMk cId="1897460292" sldId="286"/>
        </pc:sldMkLst>
        <pc:spChg chg="mod">
          <ac:chgData name="David Penrose" userId="23fb3f44-3737-4109-9db1-265eed4b06e5" providerId="ADAL" clId="{BF2A183C-B97A-4175-BF24-65E5677FC275}" dt="2020-09-22T03:04:30.662" v="389" actId="20577"/>
          <ac:spMkLst>
            <pc:docMk/>
            <pc:sldMk cId="1897460292" sldId="286"/>
            <ac:spMk id="75778" creationId="{00000000-0000-0000-0000-000000000000}"/>
          </ac:spMkLst>
        </pc:spChg>
      </pc:sldChg>
      <pc:sldChg chg="del">
        <pc:chgData name="David Penrose" userId="23fb3f44-3737-4109-9db1-265eed4b06e5" providerId="ADAL" clId="{BF2A183C-B97A-4175-BF24-65E5677FC275}" dt="2020-09-22T02:56:45.454" v="80" actId="2696"/>
        <pc:sldMkLst>
          <pc:docMk/>
          <pc:sldMk cId="0" sldId="289"/>
        </pc:sldMkLst>
      </pc:sldChg>
      <pc:sldChg chg="ord">
        <pc:chgData name="David Penrose" userId="23fb3f44-3737-4109-9db1-265eed4b06e5" providerId="ADAL" clId="{BF2A183C-B97A-4175-BF24-65E5677FC275}" dt="2020-09-22T03:12:59.124" v="636"/>
        <pc:sldMkLst>
          <pc:docMk/>
          <pc:sldMk cId="0" sldId="290"/>
        </pc:sldMkLst>
      </pc:sldChg>
      <pc:sldChg chg="modSp mod">
        <pc:chgData name="David Penrose" userId="23fb3f44-3737-4109-9db1-265eed4b06e5" providerId="ADAL" clId="{BF2A183C-B97A-4175-BF24-65E5677FC275}" dt="2020-09-22T02:55:57.562" v="79" actId="20577"/>
        <pc:sldMkLst>
          <pc:docMk/>
          <pc:sldMk cId="0" sldId="301"/>
        </pc:sldMkLst>
        <pc:spChg chg="mod">
          <ac:chgData name="David Penrose" userId="23fb3f44-3737-4109-9db1-265eed4b06e5" providerId="ADAL" clId="{BF2A183C-B97A-4175-BF24-65E5677FC275}" dt="2020-09-22T02:55:57.562" v="79" actId="20577"/>
          <ac:spMkLst>
            <pc:docMk/>
            <pc:sldMk cId="0" sldId="301"/>
            <ac:spMk id="57346" creationId="{00000000-0000-0000-0000-000000000000}"/>
          </ac:spMkLst>
        </pc:spChg>
      </pc:sldChg>
      <pc:sldChg chg="del">
        <pc:chgData name="David Penrose" userId="23fb3f44-3737-4109-9db1-265eed4b06e5" providerId="ADAL" clId="{BF2A183C-B97A-4175-BF24-65E5677FC275}" dt="2020-09-22T03:11:55.151" v="626" actId="47"/>
        <pc:sldMkLst>
          <pc:docMk/>
          <pc:sldMk cId="0" sldId="310"/>
        </pc:sldMkLst>
      </pc:sldChg>
      <pc:sldChg chg="del">
        <pc:chgData name="David Penrose" userId="23fb3f44-3737-4109-9db1-265eed4b06e5" providerId="ADAL" clId="{BF2A183C-B97A-4175-BF24-65E5677FC275}" dt="2020-09-22T03:11:58.728" v="627" actId="47"/>
        <pc:sldMkLst>
          <pc:docMk/>
          <pc:sldMk cId="0" sldId="330"/>
        </pc:sldMkLst>
      </pc:sldChg>
      <pc:sldChg chg="del">
        <pc:chgData name="David Penrose" userId="23fb3f44-3737-4109-9db1-265eed4b06e5" providerId="ADAL" clId="{BF2A183C-B97A-4175-BF24-65E5677FC275}" dt="2020-09-22T03:12:07.194" v="628" actId="47"/>
        <pc:sldMkLst>
          <pc:docMk/>
          <pc:sldMk cId="0" sldId="331"/>
        </pc:sldMkLst>
      </pc:sldChg>
      <pc:sldChg chg="del">
        <pc:chgData name="David Penrose" userId="23fb3f44-3737-4109-9db1-265eed4b06e5" providerId="ADAL" clId="{BF2A183C-B97A-4175-BF24-65E5677FC275}" dt="2020-09-22T02:58:44.155" v="84" actId="47"/>
        <pc:sldMkLst>
          <pc:docMk/>
          <pc:sldMk cId="0" sldId="332"/>
        </pc:sldMkLst>
      </pc:sldChg>
      <pc:sldChg chg="add del">
        <pc:chgData name="David Penrose" userId="23fb3f44-3737-4109-9db1-265eed4b06e5" providerId="ADAL" clId="{BF2A183C-B97A-4175-BF24-65E5677FC275}" dt="2020-09-22T03:00:37.615" v="207" actId="2696"/>
        <pc:sldMkLst>
          <pc:docMk/>
          <pc:sldMk cId="95803201" sldId="335"/>
        </pc:sldMkLst>
      </pc:sldChg>
      <pc:sldChg chg="modSp new del mod">
        <pc:chgData name="David Penrose" userId="23fb3f44-3737-4109-9db1-265eed4b06e5" providerId="ADAL" clId="{BF2A183C-B97A-4175-BF24-65E5677FC275}" dt="2020-09-22T03:00:28.032" v="205" actId="47"/>
        <pc:sldMkLst>
          <pc:docMk/>
          <pc:sldMk cId="1360192134" sldId="335"/>
        </pc:sldMkLst>
        <pc:spChg chg="mod">
          <ac:chgData name="David Penrose" userId="23fb3f44-3737-4109-9db1-265eed4b06e5" providerId="ADAL" clId="{BF2A183C-B97A-4175-BF24-65E5677FC275}" dt="2020-09-22T03:00:22.659" v="204" actId="14100"/>
          <ac:spMkLst>
            <pc:docMk/>
            <pc:sldMk cId="1360192134" sldId="335"/>
            <ac:spMk id="3" creationId="{6C23F249-D337-490C-9832-64B1CB09039D}"/>
          </ac:spMkLst>
        </pc:spChg>
      </pc:sldChg>
      <pc:sldChg chg="modSp mod">
        <pc:chgData name="David Penrose" userId="23fb3f44-3737-4109-9db1-265eed4b06e5" providerId="ADAL" clId="{BF2A183C-B97A-4175-BF24-65E5677FC275}" dt="2020-09-22T03:00:57.111" v="232" actId="20577"/>
        <pc:sldMkLst>
          <pc:docMk/>
          <pc:sldMk cId="3401984103" sldId="335"/>
        </pc:sldMkLst>
        <pc:spChg chg="mod">
          <ac:chgData name="David Penrose" userId="23fb3f44-3737-4109-9db1-265eed4b06e5" providerId="ADAL" clId="{BF2A183C-B97A-4175-BF24-65E5677FC275}" dt="2020-09-22T03:00:57.111" v="232" actId="20577"/>
          <ac:spMkLst>
            <pc:docMk/>
            <pc:sldMk cId="3401984103" sldId="335"/>
            <ac:spMk id="19457" creationId="{00000000-0000-0000-0000-000000000000}"/>
          </ac:spMkLst>
        </pc:spChg>
      </pc:sldChg>
      <pc:sldChg chg="modSp mod">
        <pc:chgData name="David Penrose" userId="23fb3f44-3737-4109-9db1-265eed4b06e5" providerId="ADAL" clId="{BF2A183C-B97A-4175-BF24-65E5677FC275}" dt="2020-09-22T03:01:28.092" v="246" actId="6549"/>
        <pc:sldMkLst>
          <pc:docMk/>
          <pc:sldMk cId="2886869954" sldId="336"/>
        </pc:sldMkLst>
        <pc:spChg chg="mod">
          <ac:chgData name="David Penrose" userId="23fb3f44-3737-4109-9db1-265eed4b06e5" providerId="ADAL" clId="{BF2A183C-B97A-4175-BF24-65E5677FC275}" dt="2020-09-22T03:01:28.092" v="246" actId="6549"/>
          <ac:spMkLst>
            <pc:docMk/>
            <pc:sldMk cId="2886869954" sldId="336"/>
            <ac:spMk id="19457" creationId="{00000000-0000-0000-0000-000000000000}"/>
          </ac:spMkLst>
        </pc:spChg>
      </pc:sldChg>
      <pc:sldChg chg="add del">
        <pc:chgData name="David Penrose" userId="23fb3f44-3737-4109-9db1-265eed4b06e5" providerId="ADAL" clId="{BF2A183C-B97A-4175-BF24-65E5677FC275}" dt="2020-09-22T03:01:04.597" v="234" actId="2696"/>
        <pc:sldMkLst>
          <pc:docMk/>
          <pc:sldMk cId="4181008962" sldId="336"/>
        </pc:sldMkLst>
      </pc:sldChg>
      <pc:sldChg chg="add">
        <pc:chgData name="David Penrose" userId="23fb3f44-3737-4109-9db1-265eed4b06e5" providerId="ADAL" clId="{BF2A183C-B97A-4175-BF24-65E5677FC275}" dt="2020-09-22T03:12:16.273" v="629" actId="2890"/>
        <pc:sldMkLst>
          <pc:docMk/>
          <pc:sldMk cId="1645685800" sldId="337"/>
        </pc:sldMkLst>
      </pc:sldChg>
      <pc:sldChg chg="add ord">
        <pc:chgData name="David Penrose" userId="23fb3f44-3737-4109-9db1-265eed4b06e5" providerId="ADAL" clId="{BF2A183C-B97A-4175-BF24-65E5677FC275}" dt="2020-09-22T03:12:43.043" v="634"/>
        <pc:sldMkLst>
          <pc:docMk/>
          <pc:sldMk cId="2471564764" sldId="338"/>
        </pc:sldMkLst>
      </pc:sldChg>
      <pc:sldChg chg="del">
        <pc:chgData name="David Penrose" userId="23fb3f44-3737-4109-9db1-265eed4b06e5" providerId="ADAL" clId="{BF2A183C-B97A-4175-BF24-65E5677FC275}" dt="2020-09-27T02:06:47.125" v="721" actId="47"/>
        <pc:sldMkLst>
          <pc:docMk/>
          <pc:sldMk cId="128300549" sldId="342"/>
        </pc:sldMkLst>
      </pc:sldChg>
      <pc:sldChg chg="modSp mod">
        <pc:chgData name="David Penrose" userId="23fb3f44-3737-4109-9db1-265eed4b06e5" providerId="ADAL" clId="{BF2A183C-B97A-4175-BF24-65E5677FC275}" dt="2020-09-27T02:06:39.271" v="720" actId="20577"/>
        <pc:sldMkLst>
          <pc:docMk/>
          <pc:sldMk cId="1272432341" sldId="343"/>
        </pc:sldMkLst>
        <pc:spChg chg="mod">
          <ac:chgData name="David Penrose" userId="23fb3f44-3737-4109-9db1-265eed4b06e5" providerId="ADAL" clId="{BF2A183C-B97A-4175-BF24-65E5677FC275}" dt="2020-09-27T02:06:39.271" v="720" actId="20577"/>
          <ac:spMkLst>
            <pc:docMk/>
            <pc:sldMk cId="1272432341" sldId="343"/>
            <ac:spMk id="71682" creationId="{00000000-0000-0000-0000-000000000000}"/>
          </ac:spMkLst>
        </pc:spChg>
      </pc:sldChg>
      <pc:sldChg chg="modSp new mod">
        <pc:chgData name="David Penrose" userId="23fb3f44-3737-4109-9db1-265eed4b06e5" providerId="ADAL" clId="{BF2A183C-B97A-4175-BF24-65E5677FC275}" dt="2020-09-27T02:07:25.770" v="772" actId="20577"/>
        <pc:sldMkLst>
          <pc:docMk/>
          <pc:sldMk cId="921463964" sldId="347"/>
        </pc:sldMkLst>
        <pc:spChg chg="mod">
          <ac:chgData name="David Penrose" userId="23fb3f44-3737-4109-9db1-265eed4b06e5" providerId="ADAL" clId="{BF2A183C-B97A-4175-BF24-65E5677FC275}" dt="2020-09-27T02:07:25.770" v="772" actId="20577"/>
          <ac:spMkLst>
            <pc:docMk/>
            <pc:sldMk cId="921463964" sldId="347"/>
            <ac:spMk id="3" creationId="{C9169626-BE5A-4400-AA85-0B8CE6D51976}"/>
          </ac:spMkLst>
        </pc:spChg>
      </pc:sldChg>
    </pc:docChg>
  </pc:docChgLst>
  <pc:docChgLst>
    <pc:chgData name="David Penrose" userId="23fb3f44-3737-4109-9db1-265eed4b06e5" providerId="ADAL" clId="{4A9E5ECA-33C7-44E6-9819-EBCCD44885AE}"/>
    <pc:docChg chg="undo custSel addSld delSld modSld sldOrd modNotesMaster modHandout">
      <pc:chgData name="David Penrose" userId="23fb3f44-3737-4109-9db1-265eed4b06e5" providerId="ADAL" clId="{4A9E5ECA-33C7-44E6-9819-EBCCD44885AE}" dt="2020-09-24T03:50:52.878" v="6264" actId="20577"/>
      <pc:docMkLst>
        <pc:docMk/>
      </pc:docMkLst>
      <pc:sldChg chg="modSp mod">
        <pc:chgData name="David Penrose" userId="23fb3f44-3737-4109-9db1-265eed4b06e5" providerId="ADAL" clId="{4A9E5ECA-33C7-44E6-9819-EBCCD44885AE}" dt="2020-09-24T03:25:09.224" v="6003" actId="6549"/>
        <pc:sldMkLst>
          <pc:docMk/>
          <pc:sldMk cId="0" sldId="257"/>
        </pc:sldMkLst>
        <pc:spChg chg="mod">
          <ac:chgData name="David Penrose" userId="23fb3f44-3737-4109-9db1-265eed4b06e5" providerId="ADAL" clId="{4A9E5ECA-33C7-44E6-9819-EBCCD44885AE}" dt="2020-09-24T03:25:09.224" v="6003" actId="6549"/>
          <ac:spMkLst>
            <pc:docMk/>
            <pc:sldMk cId="0" sldId="257"/>
            <ac:spMk id="17409" creationId="{00000000-0000-0000-0000-000000000000}"/>
          </ac:spMkLst>
        </pc:spChg>
        <pc:spChg chg="mod">
          <ac:chgData name="David Penrose" userId="23fb3f44-3737-4109-9db1-265eed4b06e5" providerId="ADAL" clId="{4A9E5ECA-33C7-44E6-9819-EBCCD44885AE}" dt="2020-09-23T03:33:58.604" v="45" actId="15"/>
          <ac:spMkLst>
            <pc:docMk/>
            <pc:sldMk cId="0" sldId="257"/>
            <ac:spMk id="17410" creationId="{00000000-0000-0000-0000-000000000000}"/>
          </ac:spMkLst>
        </pc:spChg>
      </pc:sldChg>
      <pc:sldChg chg="modSp mod">
        <pc:chgData name="David Penrose" userId="23fb3f44-3737-4109-9db1-265eed4b06e5" providerId="ADAL" clId="{4A9E5ECA-33C7-44E6-9819-EBCCD44885AE}" dt="2020-09-24T03:38:53.116" v="6086" actId="403"/>
        <pc:sldMkLst>
          <pc:docMk/>
          <pc:sldMk cId="426882201" sldId="284"/>
        </pc:sldMkLst>
        <pc:spChg chg="mod">
          <ac:chgData name="David Penrose" userId="23fb3f44-3737-4109-9db1-265eed4b06e5" providerId="ADAL" clId="{4A9E5ECA-33C7-44E6-9819-EBCCD44885AE}" dt="2020-09-24T03:38:53.116" v="6086" actId="403"/>
          <ac:spMkLst>
            <pc:docMk/>
            <pc:sldMk cId="426882201" sldId="284"/>
            <ac:spMk id="67586" creationId="{00000000-0000-0000-0000-000000000000}"/>
          </ac:spMkLst>
        </pc:spChg>
      </pc:sldChg>
      <pc:sldChg chg="addSp delSp modSp mod modClrScheme chgLayout">
        <pc:chgData name="David Penrose" userId="23fb3f44-3737-4109-9db1-265eed4b06e5" providerId="ADAL" clId="{4A9E5ECA-33C7-44E6-9819-EBCCD44885AE}" dt="2020-09-24T03:43:11.701" v="6156" actId="14100"/>
        <pc:sldMkLst>
          <pc:docMk/>
          <pc:sldMk cId="3687575120" sldId="285"/>
        </pc:sldMkLst>
        <pc:spChg chg="add del mod ord">
          <ac:chgData name="David Penrose" userId="23fb3f44-3737-4109-9db1-265eed4b06e5" providerId="ADAL" clId="{4A9E5ECA-33C7-44E6-9819-EBCCD44885AE}" dt="2020-09-23T22:35:59.815" v="2856" actId="700"/>
          <ac:spMkLst>
            <pc:docMk/>
            <pc:sldMk cId="3687575120" sldId="285"/>
            <ac:spMk id="2" creationId="{51A498B3-61DD-4F2F-86A5-6CFAF377B276}"/>
          </ac:spMkLst>
        </pc:spChg>
        <pc:spChg chg="add del mod ord">
          <ac:chgData name="David Penrose" userId="23fb3f44-3737-4109-9db1-265eed4b06e5" providerId="ADAL" clId="{4A9E5ECA-33C7-44E6-9819-EBCCD44885AE}" dt="2020-09-23T22:49:15.545" v="4533" actId="404"/>
          <ac:spMkLst>
            <pc:docMk/>
            <pc:sldMk cId="3687575120" sldId="285"/>
            <ac:spMk id="71681" creationId="{00000000-0000-0000-0000-000000000000}"/>
          </ac:spMkLst>
        </pc:spChg>
        <pc:spChg chg="mod ord">
          <ac:chgData name="David Penrose" userId="23fb3f44-3737-4109-9db1-265eed4b06e5" providerId="ADAL" clId="{4A9E5ECA-33C7-44E6-9819-EBCCD44885AE}" dt="2020-09-24T03:43:11.701" v="6156" actId="14100"/>
          <ac:spMkLst>
            <pc:docMk/>
            <pc:sldMk cId="3687575120" sldId="285"/>
            <ac:spMk id="71682" creationId="{00000000-0000-0000-0000-000000000000}"/>
          </ac:spMkLst>
        </pc:spChg>
      </pc:sldChg>
      <pc:sldChg chg="modSp mod">
        <pc:chgData name="David Penrose" userId="23fb3f44-3737-4109-9db1-265eed4b06e5" providerId="ADAL" clId="{4A9E5ECA-33C7-44E6-9819-EBCCD44885AE}" dt="2020-09-24T03:34:33.661" v="6010" actId="20577"/>
        <pc:sldMkLst>
          <pc:docMk/>
          <pc:sldMk cId="1897460292" sldId="286"/>
        </pc:sldMkLst>
        <pc:spChg chg="mod">
          <ac:chgData name="David Penrose" userId="23fb3f44-3737-4109-9db1-265eed4b06e5" providerId="ADAL" clId="{4A9E5ECA-33C7-44E6-9819-EBCCD44885AE}" dt="2020-09-24T03:34:33.661" v="6010" actId="20577"/>
          <ac:spMkLst>
            <pc:docMk/>
            <pc:sldMk cId="1897460292" sldId="286"/>
            <ac:spMk id="75778" creationId="{00000000-0000-0000-0000-000000000000}"/>
          </ac:spMkLst>
        </pc:spChg>
      </pc:sldChg>
      <pc:sldChg chg="modSp mod">
        <pc:chgData name="David Penrose" userId="23fb3f44-3737-4109-9db1-265eed4b06e5" providerId="ADAL" clId="{4A9E5ECA-33C7-44E6-9819-EBCCD44885AE}" dt="2020-09-23T03:38:01.359" v="128" actId="404"/>
        <pc:sldMkLst>
          <pc:docMk/>
          <pc:sldMk cId="0" sldId="290"/>
        </pc:sldMkLst>
        <pc:spChg chg="mod">
          <ac:chgData name="David Penrose" userId="23fb3f44-3737-4109-9db1-265eed4b06e5" providerId="ADAL" clId="{4A9E5ECA-33C7-44E6-9819-EBCCD44885AE}" dt="2020-09-23T03:38:01.359" v="128" actId="404"/>
          <ac:spMkLst>
            <pc:docMk/>
            <pc:sldMk cId="0" sldId="290"/>
            <ac:spMk id="77825" creationId="{00000000-0000-0000-0000-000000000000}"/>
          </ac:spMkLst>
        </pc:spChg>
      </pc:sldChg>
      <pc:sldChg chg="modSp mod">
        <pc:chgData name="David Penrose" userId="23fb3f44-3737-4109-9db1-265eed4b06e5" providerId="ADAL" clId="{4A9E5ECA-33C7-44E6-9819-EBCCD44885AE}" dt="2020-09-24T03:50:52.878" v="6264" actId="20577"/>
        <pc:sldMkLst>
          <pc:docMk/>
          <pc:sldMk cId="0" sldId="301"/>
        </pc:sldMkLst>
        <pc:spChg chg="mod">
          <ac:chgData name="David Penrose" userId="23fb3f44-3737-4109-9db1-265eed4b06e5" providerId="ADAL" clId="{4A9E5ECA-33C7-44E6-9819-EBCCD44885AE}" dt="2020-09-24T03:50:52.878" v="6264" actId="20577"/>
          <ac:spMkLst>
            <pc:docMk/>
            <pc:sldMk cId="0" sldId="301"/>
            <ac:spMk id="57346" creationId="{00000000-0000-0000-0000-000000000000}"/>
          </ac:spMkLst>
        </pc:spChg>
      </pc:sldChg>
      <pc:sldChg chg="modSp mod">
        <pc:chgData name="David Penrose" userId="23fb3f44-3737-4109-9db1-265eed4b06e5" providerId="ADAL" clId="{4A9E5ECA-33C7-44E6-9819-EBCCD44885AE}" dt="2020-09-24T01:33:43.584" v="4637" actId="20577"/>
        <pc:sldMkLst>
          <pc:docMk/>
          <pc:sldMk cId="0" sldId="321"/>
        </pc:sldMkLst>
        <pc:spChg chg="mod">
          <ac:chgData name="David Penrose" userId="23fb3f44-3737-4109-9db1-265eed4b06e5" providerId="ADAL" clId="{4A9E5ECA-33C7-44E6-9819-EBCCD44885AE}" dt="2020-09-24T01:33:43.584" v="4637" actId="20577"/>
          <ac:spMkLst>
            <pc:docMk/>
            <pc:sldMk cId="0" sldId="321"/>
            <ac:spMk id="3" creationId="{00000000-0000-0000-0000-000000000000}"/>
          </ac:spMkLst>
        </pc:spChg>
      </pc:sldChg>
      <pc:sldChg chg="del">
        <pc:chgData name="David Penrose" userId="23fb3f44-3737-4109-9db1-265eed4b06e5" providerId="ADAL" clId="{4A9E5ECA-33C7-44E6-9819-EBCCD44885AE}" dt="2020-09-23T22:56:07.029" v="4559" actId="47"/>
        <pc:sldMkLst>
          <pc:docMk/>
          <pc:sldMk cId="0" sldId="325"/>
        </pc:sldMkLst>
      </pc:sldChg>
      <pc:sldChg chg="modSp mod">
        <pc:chgData name="David Penrose" userId="23fb3f44-3737-4109-9db1-265eed4b06e5" providerId="ADAL" clId="{4A9E5ECA-33C7-44E6-9819-EBCCD44885AE}" dt="2020-09-23T22:56:27.058" v="4606" actId="20577"/>
        <pc:sldMkLst>
          <pc:docMk/>
          <pc:sldMk cId="1645685800" sldId="337"/>
        </pc:sldMkLst>
        <pc:spChg chg="mod">
          <ac:chgData name="David Penrose" userId="23fb3f44-3737-4109-9db1-265eed4b06e5" providerId="ADAL" clId="{4A9E5ECA-33C7-44E6-9819-EBCCD44885AE}" dt="2020-09-23T22:56:27.058" v="4606" actId="20577"/>
          <ac:spMkLst>
            <pc:docMk/>
            <pc:sldMk cId="1645685800" sldId="337"/>
            <ac:spMk id="77825" creationId="{00000000-0000-0000-0000-000000000000}"/>
          </ac:spMkLst>
        </pc:spChg>
      </pc:sldChg>
      <pc:sldChg chg="modSp mod">
        <pc:chgData name="David Penrose" userId="23fb3f44-3737-4109-9db1-265eed4b06e5" providerId="ADAL" clId="{4A9E5ECA-33C7-44E6-9819-EBCCD44885AE}" dt="2020-09-23T03:36:14.922" v="90" actId="404"/>
        <pc:sldMkLst>
          <pc:docMk/>
          <pc:sldMk cId="2471564764" sldId="338"/>
        </pc:sldMkLst>
        <pc:spChg chg="mod">
          <ac:chgData name="David Penrose" userId="23fb3f44-3737-4109-9db1-265eed4b06e5" providerId="ADAL" clId="{4A9E5ECA-33C7-44E6-9819-EBCCD44885AE}" dt="2020-09-23T03:36:14.922" v="90" actId="404"/>
          <ac:spMkLst>
            <pc:docMk/>
            <pc:sldMk cId="2471564764" sldId="338"/>
            <ac:spMk id="77825" creationId="{00000000-0000-0000-0000-000000000000}"/>
          </ac:spMkLst>
        </pc:spChg>
      </pc:sldChg>
      <pc:sldChg chg="modSp new mod ord">
        <pc:chgData name="David Penrose" userId="23fb3f44-3737-4109-9db1-265eed4b06e5" providerId="ADAL" clId="{4A9E5ECA-33C7-44E6-9819-EBCCD44885AE}" dt="2020-09-23T22:32:54.064" v="2843"/>
        <pc:sldMkLst>
          <pc:docMk/>
          <pc:sldMk cId="1098768631" sldId="339"/>
        </pc:sldMkLst>
        <pc:spChg chg="mod">
          <ac:chgData name="David Penrose" userId="23fb3f44-3737-4109-9db1-265eed4b06e5" providerId="ADAL" clId="{4A9E5ECA-33C7-44E6-9819-EBCCD44885AE}" dt="2020-09-23T03:40:15.436" v="281" actId="5793"/>
          <ac:spMkLst>
            <pc:docMk/>
            <pc:sldMk cId="1098768631" sldId="339"/>
            <ac:spMk id="2" creationId="{33691CB0-4C75-4A3A-AC9E-D659A16147EB}"/>
          </ac:spMkLst>
        </pc:spChg>
        <pc:spChg chg="mod">
          <ac:chgData name="David Penrose" userId="23fb3f44-3737-4109-9db1-265eed4b06e5" providerId="ADAL" clId="{4A9E5ECA-33C7-44E6-9819-EBCCD44885AE}" dt="2020-09-23T03:41:11.384" v="395" actId="20577"/>
          <ac:spMkLst>
            <pc:docMk/>
            <pc:sldMk cId="1098768631" sldId="339"/>
            <ac:spMk id="3" creationId="{E188FE44-DA5C-40CA-B1F9-DE21E5C3A543}"/>
          </ac:spMkLst>
        </pc:spChg>
      </pc:sldChg>
      <pc:sldChg chg="modSp add mod">
        <pc:chgData name="David Penrose" userId="23fb3f44-3737-4109-9db1-265eed4b06e5" providerId="ADAL" clId="{4A9E5ECA-33C7-44E6-9819-EBCCD44885AE}" dt="2020-09-23T21:40:54.795" v="972" actId="20577"/>
        <pc:sldMkLst>
          <pc:docMk/>
          <pc:sldMk cId="1293918959" sldId="340"/>
        </pc:sldMkLst>
        <pc:spChg chg="mod">
          <ac:chgData name="David Penrose" userId="23fb3f44-3737-4109-9db1-265eed4b06e5" providerId="ADAL" clId="{4A9E5ECA-33C7-44E6-9819-EBCCD44885AE}" dt="2020-09-23T21:40:54.795" v="972" actId="20577"/>
          <ac:spMkLst>
            <pc:docMk/>
            <pc:sldMk cId="1293918959" sldId="340"/>
            <ac:spMk id="75778" creationId="{00000000-0000-0000-0000-000000000000}"/>
          </ac:spMkLst>
        </pc:spChg>
      </pc:sldChg>
      <pc:sldChg chg="modSp add mod">
        <pc:chgData name="David Penrose" userId="23fb3f44-3737-4109-9db1-265eed4b06e5" providerId="ADAL" clId="{4A9E5ECA-33C7-44E6-9819-EBCCD44885AE}" dt="2020-09-23T21:59:57.521" v="1655" actId="404"/>
        <pc:sldMkLst>
          <pc:docMk/>
          <pc:sldMk cId="1037695007" sldId="341"/>
        </pc:sldMkLst>
        <pc:spChg chg="mod">
          <ac:chgData name="David Penrose" userId="23fb3f44-3737-4109-9db1-265eed4b06e5" providerId="ADAL" clId="{4A9E5ECA-33C7-44E6-9819-EBCCD44885AE}" dt="2020-09-23T21:59:57.521" v="1655" actId="404"/>
          <ac:spMkLst>
            <pc:docMk/>
            <pc:sldMk cId="1037695007" sldId="341"/>
            <ac:spMk id="67586" creationId="{00000000-0000-0000-0000-000000000000}"/>
          </ac:spMkLst>
        </pc:spChg>
      </pc:sldChg>
      <pc:sldChg chg="modSp add mod">
        <pc:chgData name="David Penrose" userId="23fb3f44-3737-4109-9db1-265eed4b06e5" providerId="ADAL" clId="{4A9E5ECA-33C7-44E6-9819-EBCCD44885AE}" dt="2020-09-24T03:03:31.954" v="6002" actId="6549"/>
        <pc:sldMkLst>
          <pc:docMk/>
          <pc:sldMk cId="128300549" sldId="342"/>
        </pc:sldMkLst>
        <pc:spChg chg="mod">
          <ac:chgData name="David Penrose" userId="23fb3f44-3737-4109-9db1-265eed4b06e5" providerId="ADAL" clId="{4A9E5ECA-33C7-44E6-9819-EBCCD44885AE}" dt="2020-09-24T03:03:31.954" v="6002" actId="6549"/>
          <ac:spMkLst>
            <pc:docMk/>
            <pc:sldMk cId="128300549" sldId="342"/>
            <ac:spMk id="71682" creationId="{00000000-0000-0000-0000-000000000000}"/>
          </ac:spMkLst>
        </pc:spChg>
      </pc:sldChg>
      <pc:sldChg chg="modSp add mod">
        <pc:chgData name="David Penrose" userId="23fb3f44-3737-4109-9db1-265eed4b06e5" providerId="ADAL" clId="{4A9E5ECA-33C7-44E6-9819-EBCCD44885AE}" dt="2020-09-24T03:46:51.262" v="6169" actId="403"/>
        <pc:sldMkLst>
          <pc:docMk/>
          <pc:sldMk cId="1272432341" sldId="343"/>
        </pc:sldMkLst>
        <pc:spChg chg="mod">
          <ac:chgData name="David Penrose" userId="23fb3f44-3737-4109-9db1-265eed4b06e5" providerId="ADAL" clId="{4A9E5ECA-33C7-44E6-9819-EBCCD44885AE}" dt="2020-09-24T03:46:51.262" v="6169" actId="403"/>
          <ac:spMkLst>
            <pc:docMk/>
            <pc:sldMk cId="1272432341" sldId="343"/>
            <ac:spMk id="71682" creationId="{00000000-0000-0000-0000-000000000000}"/>
          </ac:spMkLst>
        </pc:spChg>
      </pc:sldChg>
      <pc:sldChg chg="modSp add mod">
        <pc:chgData name="David Penrose" userId="23fb3f44-3737-4109-9db1-265eed4b06e5" providerId="ADAL" clId="{4A9E5ECA-33C7-44E6-9819-EBCCD44885AE}" dt="2020-09-24T03:42:59.999" v="6155" actId="20577"/>
        <pc:sldMkLst>
          <pc:docMk/>
          <pc:sldMk cId="920945157" sldId="344"/>
        </pc:sldMkLst>
        <pc:spChg chg="mod">
          <ac:chgData name="David Penrose" userId="23fb3f44-3737-4109-9db1-265eed4b06e5" providerId="ADAL" clId="{4A9E5ECA-33C7-44E6-9819-EBCCD44885AE}" dt="2020-09-24T03:42:59.999" v="6155" actId="20577"/>
          <ac:spMkLst>
            <pc:docMk/>
            <pc:sldMk cId="920945157" sldId="344"/>
            <ac:spMk id="71682" creationId="{00000000-0000-0000-0000-000000000000}"/>
          </ac:spMkLst>
        </pc:spChg>
      </pc:sldChg>
      <pc:sldChg chg="modSp mod">
        <pc:chgData name="David Penrose" userId="23fb3f44-3737-4109-9db1-265eed4b06e5" providerId="ADAL" clId="{4A9E5ECA-33C7-44E6-9819-EBCCD44885AE}" dt="2020-09-24T03:39:55.939" v="6107" actId="6549"/>
        <pc:sldMkLst>
          <pc:docMk/>
          <pc:sldMk cId="1139973570" sldId="345"/>
        </pc:sldMkLst>
        <pc:spChg chg="mod">
          <ac:chgData name="David Penrose" userId="23fb3f44-3737-4109-9db1-265eed4b06e5" providerId="ADAL" clId="{4A9E5ECA-33C7-44E6-9819-EBCCD44885AE}" dt="2020-09-24T03:39:55.939" v="6107" actId="6549"/>
          <ac:spMkLst>
            <pc:docMk/>
            <pc:sldMk cId="1139973570" sldId="345"/>
            <ac:spMk id="57346" creationId="{00000000-0000-0000-0000-000000000000}"/>
          </ac:spMkLst>
        </pc:spChg>
      </pc:sldChg>
      <pc:sldChg chg="modSp mod">
        <pc:chgData name="David Penrose" userId="23fb3f44-3737-4109-9db1-265eed4b06e5" providerId="ADAL" clId="{4A9E5ECA-33C7-44E6-9819-EBCCD44885AE}" dt="2020-09-24T03:36:30.155" v="6073" actId="6549"/>
        <pc:sldMkLst>
          <pc:docMk/>
          <pc:sldMk cId="4040502864" sldId="346"/>
        </pc:sldMkLst>
        <pc:spChg chg="mod">
          <ac:chgData name="David Penrose" userId="23fb3f44-3737-4109-9db1-265eed4b06e5" providerId="ADAL" clId="{4A9E5ECA-33C7-44E6-9819-EBCCD44885AE}" dt="2020-09-24T03:36:30.155" v="6073" actId="6549"/>
          <ac:spMkLst>
            <pc:docMk/>
            <pc:sldMk cId="4040502864" sldId="346"/>
            <ac:spMk id="57346" creationId="{00000000-0000-0000-0000-000000000000}"/>
          </ac:spMkLst>
        </pc:spChg>
      </pc:sldChg>
    </pc:docChg>
  </pc:docChgLst>
  <pc:docChgLst>
    <pc:chgData name="Richard Eberlein" userId="903aaeaa-fac9-479d-9374-6cd0208ae072" providerId="ADAL" clId="{5195C74D-8EBF-4563-994D-885ADFF0DD67}"/>
    <pc:docChg chg="custSel delSld modSld">
      <pc:chgData name="Richard Eberlein" userId="903aaeaa-fac9-479d-9374-6cd0208ae072" providerId="ADAL" clId="{5195C74D-8EBF-4563-994D-885ADFF0DD67}" dt="2020-09-22T02:37:23.051" v="4958" actId="20577"/>
      <pc:docMkLst>
        <pc:docMk/>
      </pc:docMkLst>
      <pc:sldChg chg="modSp mod">
        <pc:chgData name="Richard Eberlein" userId="903aaeaa-fac9-479d-9374-6cd0208ae072" providerId="ADAL" clId="{5195C74D-8EBF-4563-994D-885ADFF0DD67}" dt="2020-09-22T02:37:23.051" v="4958" actId="20577"/>
        <pc:sldMkLst>
          <pc:docMk/>
          <pc:sldMk cId="0" sldId="256"/>
        </pc:sldMkLst>
        <pc:spChg chg="mod">
          <ac:chgData name="Richard Eberlein" userId="903aaeaa-fac9-479d-9374-6cd0208ae072" providerId="ADAL" clId="{5195C74D-8EBF-4563-994D-885ADFF0DD67}" dt="2020-09-22T02:37:23.051" v="4958" actId="20577"/>
          <ac:spMkLst>
            <pc:docMk/>
            <pc:sldMk cId="0" sldId="256"/>
            <ac:spMk id="15362" creationId="{00000000-0000-0000-0000-000000000000}"/>
          </ac:spMkLst>
        </pc:spChg>
      </pc:sldChg>
      <pc:sldChg chg="del">
        <pc:chgData name="Richard Eberlein" userId="903aaeaa-fac9-479d-9374-6cd0208ae072" providerId="ADAL" clId="{5195C74D-8EBF-4563-994D-885ADFF0DD67}" dt="2020-09-22T02:34:32.699" v="4923" actId="2696"/>
        <pc:sldMkLst>
          <pc:docMk/>
          <pc:sldMk cId="3420665890" sldId="269"/>
        </pc:sldMkLst>
      </pc:sldChg>
      <pc:sldChg chg="modSp del mod">
        <pc:chgData name="Richard Eberlein" userId="903aaeaa-fac9-479d-9374-6cd0208ae072" providerId="ADAL" clId="{5195C74D-8EBF-4563-994D-885ADFF0DD67}" dt="2020-09-22T02:34:32.699" v="4923" actId="2696"/>
        <pc:sldMkLst>
          <pc:docMk/>
          <pc:sldMk cId="3534585700" sldId="270"/>
        </pc:sldMkLst>
        <pc:spChg chg="mod">
          <ac:chgData name="Richard Eberlein" userId="903aaeaa-fac9-479d-9374-6cd0208ae072" providerId="ADAL" clId="{5195C74D-8EBF-4563-994D-885ADFF0DD67}" dt="2020-09-22T02:34:08.359" v="4922" actId="14100"/>
          <ac:spMkLst>
            <pc:docMk/>
            <pc:sldMk cId="3534585700" sldId="270"/>
            <ac:spMk id="51202" creationId="{00000000-0000-0000-0000-000000000000}"/>
          </ac:spMkLst>
        </pc:spChg>
      </pc:sldChg>
      <pc:sldChg chg="modSp mod">
        <pc:chgData name="Richard Eberlein" userId="903aaeaa-fac9-479d-9374-6cd0208ae072" providerId="ADAL" clId="{5195C74D-8EBF-4563-994D-885ADFF0DD67}" dt="2020-09-22T01:31:28.071" v="2936" actId="14100"/>
        <pc:sldMkLst>
          <pc:docMk/>
          <pc:sldMk cId="0" sldId="297"/>
        </pc:sldMkLst>
        <pc:spChg chg="mod">
          <ac:chgData name="Richard Eberlein" userId="903aaeaa-fac9-479d-9374-6cd0208ae072" providerId="ADAL" clId="{5195C74D-8EBF-4563-994D-885ADFF0DD67}" dt="2020-09-22T01:31:28.071" v="2936" actId="14100"/>
          <ac:spMkLst>
            <pc:docMk/>
            <pc:sldMk cId="0" sldId="297"/>
            <ac:spMk id="38914" creationId="{00000000-0000-0000-0000-000000000000}"/>
          </ac:spMkLst>
        </pc:spChg>
      </pc:sldChg>
      <pc:sldChg chg="modSp mod">
        <pc:chgData name="Richard Eberlein" userId="903aaeaa-fac9-479d-9374-6cd0208ae072" providerId="ADAL" clId="{5195C74D-8EBF-4563-994D-885ADFF0DD67}" dt="2020-09-22T00:28:04.405" v="387" actId="6549"/>
        <pc:sldMkLst>
          <pc:docMk/>
          <pc:sldMk cId="0" sldId="303"/>
        </pc:sldMkLst>
        <pc:spChg chg="mod">
          <ac:chgData name="Richard Eberlein" userId="903aaeaa-fac9-479d-9374-6cd0208ae072" providerId="ADAL" clId="{5195C74D-8EBF-4563-994D-885ADFF0DD67}" dt="2020-09-22T00:28:04.405" v="387" actId="6549"/>
          <ac:spMkLst>
            <pc:docMk/>
            <pc:sldMk cId="0" sldId="303"/>
            <ac:spMk id="32770" creationId="{00000000-0000-0000-0000-000000000000}"/>
          </ac:spMkLst>
        </pc:spChg>
      </pc:sldChg>
      <pc:sldChg chg="modSp mod">
        <pc:chgData name="Richard Eberlein" userId="903aaeaa-fac9-479d-9374-6cd0208ae072" providerId="ADAL" clId="{5195C74D-8EBF-4563-994D-885ADFF0DD67}" dt="2020-09-22T00:36:33.290" v="1178" actId="14100"/>
        <pc:sldMkLst>
          <pc:docMk/>
          <pc:sldMk cId="0" sldId="307"/>
        </pc:sldMkLst>
        <pc:spChg chg="mod">
          <ac:chgData name="Richard Eberlein" userId="903aaeaa-fac9-479d-9374-6cd0208ae072" providerId="ADAL" clId="{5195C74D-8EBF-4563-994D-885ADFF0DD67}" dt="2020-09-22T00:36:33.290" v="1178" actId="14100"/>
          <ac:spMkLst>
            <pc:docMk/>
            <pc:sldMk cId="0" sldId="307"/>
            <ac:spMk id="3" creationId="{00000000-0000-0000-0000-000000000000}"/>
          </ac:spMkLst>
        </pc:spChg>
      </pc:sldChg>
      <pc:sldChg chg="modSp mod">
        <pc:chgData name="Richard Eberlein" userId="903aaeaa-fac9-479d-9374-6cd0208ae072" providerId="ADAL" clId="{5195C74D-8EBF-4563-994D-885ADFF0DD67}" dt="2020-09-22T02:05:16.588" v="3337" actId="20577"/>
        <pc:sldMkLst>
          <pc:docMk/>
          <pc:sldMk cId="0" sldId="321"/>
        </pc:sldMkLst>
        <pc:spChg chg="mod">
          <ac:chgData name="Richard Eberlein" userId="903aaeaa-fac9-479d-9374-6cd0208ae072" providerId="ADAL" clId="{5195C74D-8EBF-4563-994D-885ADFF0DD67}" dt="2020-09-22T02:05:16.588" v="3337" actId="20577"/>
          <ac:spMkLst>
            <pc:docMk/>
            <pc:sldMk cId="0" sldId="321"/>
            <ac:spMk id="3" creationId="{00000000-0000-0000-0000-000000000000}"/>
          </ac:spMkLst>
        </pc:spChg>
      </pc:sldChg>
      <pc:sldChg chg="del">
        <pc:chgData name="Richard Eberlein" userId="903aaeaa-fac9-479d-9374-6cd0208ae072" providerId="ADAL" clId="{5195C74D-8EBF-4563-994D-885ADFF0DD67}" dt="2020-09-22T02:34:32.699" v="4923" actId="2696"/>
        <pc:sldMkLst>
          <pc:docMk/>
          <pc:sldMk cId="2092823619" sldId="326"/>
        </pc:sldMkLst>
      </pc:sldChg>
      <pc:sldChg chg="modSp del mod">
        <pc:chgData name="Richard Eberlein" userId="903aaeaa-fac9-479d-9374-6cd0208ae072" providerId="ADAL" clId="{5195C74D-8EBF-4563-994D-885ADFF0DD67}" dt="2020-09-22T02:34:32.699" v="4923" actId="2696"/>
        <pc:sldMkLst>
          <pc:docMk/>
          <pc:sldMk cId="4224978487" sldId="328"/>
        </pc:sldMkLst>
        <pc:spChg chg="mod">
          <ac:chgData name="Richard Eberlein" userId="903aaeaa-fac9-479d-9374-6cd0208ae072" providerId="ADAL" clId="{5195C74D-8EBF-4563-994D-885ADFF0DD67}" dt="2020-09-22T02:21:40.512" v="4321" actId="20577"/>
          <ac:spMkLst>
            <pc:docMk/>
            <pc:sldMk cId="4224978487" sldId="328"/>
            <ac:spMk id="55298" creationId="{00000000-0000-0000-0000-000000000000}"/>
          </ac:spMkLst>
        </pc:spChg>
      </pc:sldChg>
      <pc:sldChg chg="modSp mod">
        <pc:chgData name="Richard Eberlein" userId="903aaeaa-fac9-479d-9374-6cd0208ae072" providerId="ADAL" clId="{5195C74D-8EBF-4563-994D-885ADFF0DD67}" dt="2020-09-22T01:43:45.164" v="2952" actId="20577"/>
        <pc:sldMkLst>
          <pc:docMk/>
          <pc:sldMk cId="884355603" sldId="334"/>
        </pc:sldMkLst>
        <pc:spChg chg="mod">
          <ac:chgData name="Richard Eberlein" userId="903aaeaa-fac9-479d-9374-6cd0208ae072" providerId="ADAL" clId="{5195C74D-8EBF-4563-994D-885ADFF0DD67}" dt="2020-09-22T01:43:45.164" v="2952" actId="20577"/>
          <ac:spMkLst>
            <pc:docMk/>
            <pc:sldMk cId="884355603" sldId="334"/>
            <ac:spMk id="3" creationId="{A27A5E57-BDB3-40A6-A7BB-8160F345109B}"/>
          </ac:spMkLst>
        </pc:spChg>
      </pc:sldChg>
    </pc:docChg>
  </pc:docChgLst>
  <pc:docChgLst>
    <pc:chgData name="Richard Eberlein" userId="S::richard@investmentservices.co.nz::903aaeaa-fac9-479d-9374-6cd0208ae072" providerId="AD" clId="Web-{0098534C-85CD-9009-6058-1CDC0848163C}"/>
    <pc:docChg chg="modSld">
      <pc:chgData name="Richard Eberlein" userId="S::richard@investmentservices.co.nz::903aaeaa-fac9-479d-9374-6cd0208ae072" providerId="AD" clId="Web-{0098534C-85CD-9009-6058-1CDC0848163C}" dt="2020-09-23T20:32:53.608" v="5" actId="14100"/>
      <pc:docMkLst>
        <pc:docMk/>
      </pc:docMkLst>
      <pc:sldChg chg="modSp">
        <pc:chgData name="Richard Eberlein" userId="S::richard@investmentservices.co.nz::903aaeaa-fac9-479d-9374-6cd0208ae072" providerId="AD" clId="Web-{0098534C-85CD-9009-6058-1CDC0848163C}" dt="2020-09-23T20:32:53.608" v="5" actId="14100"/>
        <pc:sldMkLst>
          <pc:docMk/>
          <pc:sldMk cId="0" sldId="297"/>
        </pc:sldMkLst>
        <pc:spChg chg="mod">
          <ac:chgData name="Richard Eberlein" userId="S::richard@investmentservices.co.nz::903aaeaa-fac9-479d-9374-6cd0208ae072" providerId="AD" clId="Web-{0098534C-85CD-9009-6058-1CDC0848163C}" dt="2020-09-23T20:32:53.608" v="5" actId="14100"/>
          <ac:spMkLst>
            <pc:docMk/>
            <pc:sldMk cId="0" sldId="297"/>
            <ac:spMk id="38913" creationId="{00000000-0000-0000-0000-000000000000}"/>
          </ac:spMkLst>
        </pc:spChg>
      </pc:sldChg>
      <pc:sldChg chg="modSp">
        <pc:chgData name="Richard Eberlein" userId="S::richard@investmentservices.co.nz::903aaeaa-fac9-479d-9374-6cd0208ae072" providerId="AD" clId="Web-{0098534C-85CD-9009-6058-1CDC0848163C}" dt="2020-09-23T20:31:29.824" v="4" actId="20577"/>
        <pc:sldMkLst>
          <pc:docMk/>
          <pc:sldMk cId="1098768631" sldId="339"/>
        </pc:sldMkLst>
        <pc:spChg chg="mod">
          <ac:chgData name="Richard Eberlein" userId="S::richard@investmentservices.co.nz::903aaeaa-fac9-479d-9374-6cd0208ae072" providerId="AD" clId="Web-{0098534C-85CD-9009-6058-1CDC0848163C}" dt="2020-09-23T20:31:14.949" v="1" actId="14100"/>
          <ac:spMkLst>
            <pc:docMk/>
            <pc:sldMk cId="1098768631" sldId="339"/>
            <ac:spMk id="2" creationId="{33691CB0-4C75-4A3A-AC9E-D659A16147EB}"/>
          </ac:spMkLst>
        </pc:spChg>
        <pc:spChg chg="mod">
          <ac:chgData name="Richard Eberlein" userId="S::richard@investmentservices.co.nz::903aaeaa-fac9-479d-9374-6cd0208ae072" providerId="AD" clId="Web-{0098534C-85CD-9009-6058-1CDC0848163C}" dt="2020-09-23T20:31:29.824" v="4" actId="20577"/>
          <ac:spMkLst>
            <pc:docMk/>
            <pc:sldMk cId="1098768631" sldId="339"/>
            <ac:spMk id="3" creationId="{E188FE44-DA5C-40CA-B1F9-DE21E5C3A543}"/>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3074"/>
          <p:cNvSpPr>
            <a:spLocks noGrp="1" noChangeArrowheads="1"/>
          </p:cNvSpPr>
          <p:nvPr>
            <p:ph type="hdr" sz="quarter"/>
          </p:nvPr>
        </p:nvSpPr>
        <p:spPr bwMode="auto">
          <a:xfrm>
            <a:off x="2" y="3"/>
            <a:ext cx="4301013" cy="339566"/>
          </a:xfrm>
          <a:prstGeom prst="rect">
            <a:avLst/>
          </a:prstGeom>
          <a:noFill/>
          <a:ln w="9525">
            <a:noFill/>
            <a:miter lim="800000"/>
            <a:headEnd/>
            <a:tailEnd/>
          </a:ln>
          <a:effectLst/>
        </p:spPr>
        <p:txBody>
          <a:bodyPr vert="horz" wrap="square" lIns="86712" tIns="43356" rIns="86712" bIns="43356" numCol="1" anchor="t" anchorCtr="0" compatLnSpc="1">
            <a:prstTxWarp prst="textNoShape">
              <a:avLst/>
            </a:prstTxWarp>
          </a:bodyPr>
          <a:lstStyle>
            <a:lvl1pPr defTabSz="866626">
              <a:defRPr sz="1200">
                <a:latin typeface="Times New Roman" charset="0"/>
              </a:defRPr>
            </a:lvl1pPr>
          </a:lstStyle>
          <a:p>
            <a:pPr>
              <a:defRPr/>
            </a:pPr>
            <a:endParaRPr lang="en-US" dirty="0"/>
          </a:p>
        </p:txBody>
      </p:sp>
      <p:sp>
        <p:nvSpPr>
          <p:cNvPr id="24579" name="Rectangle 3075"/>
          <p:cNvSpPr>
            <a:spLocks noGrp="1" noChangeArrowheads="1"/>
          </p:cNvSpPr>
          <p:nvPr>
            <p:ph type="dt" sz="quarter" idx="1"/>
          </p:nvPr>
        </p:nvSpPr>
        <p:spPr bwMode="auto">
          <a:xfrm>
            <a:off x="5630387" y="3"/>
            <a:ext cx="4301013" cy="339566"/>
          </a:xfrm>
          <a:prstGeom prst="rect">
            <a:avLst/>
          </a:prstGeom>
          <a:noFill/>
          <a:ln w="9525">
            <a:noFill/>
            <a:miter lim="800000"/>
            <a:headEnd/>
            <a:tailEnd/>
          </a:ln>
          <a:effectLst/>
        </p:spPr>
        <p:txBody>
          <a:bodyPr vert="horz" wrap="square" lIns="86712" tIns="43356" rIns="86712" bIns="43356" numCol="1" anchor="t" anchorCtr="0" compatLnSpc="1">
            <a:prstTxWarp prst="textNoShape">
              <a:avLst/>
            </a:prstTxWarp>
          </a:bodyPr>
          <a:lstStyle>
            <a:lvl1pPr algn="r" defTabSz="866626">
              <a:defRPr sz="1200">
                <a:latin typeface="Times New Roman" charset="0"/>
              </a:defRPr>
            </a:lvl1pPr>
          </a:lstStyle>
          <a:p>
            <a:pPr>
              <a:defRPr/>
            </a:pPr>
            <a:endParaRPr lang="en-US" dirty="0"/>
          </a:p>
        </p:txBody>
      </p:sp>
      <p:sp>
        <p:nvSpPr>
          <p:cNvPr id="24580" name="Rectangle 3076"/>
          <p:cNvSpPr>
            <a:spLocks noGrp="1" noChangeArrowheads="1"/>
          </p:cNvSpPr>
          <p:nvPr>
            <p:ph type="ftr" sz="quarter" idx="2"/>
          </p:nvPr>
        </p:nvSpPr>
        <p:spPr bwMode="auto">
          <a:xfrm>
            <a:off x="2" y="6454935"/>
            <a:ext cx="4301013" cy="339566"/>
          </a:xfrm>
          <a:prstGeom prst="rect">
            <a:avLst/>
          </a:prstGeom>
          <a:noFill/>
          <a:ln w="9525">
            <a:noFill/>
            <a:miter lim="800000"/>
            <a:headEnd/>
            <a:tailEnd/>
          </a:ln>
          <a:effectLst/>
        </p:spPr>
        <p:txBody>
          <a:bodyPr vert="horz" wrap="square" lIns="86712" tIns="43356" rIns="86712" bIns="43356" numCol="1" anchor="b" anchorCtr="0" compatLnSpc="1">
            <a:prstTxWarp prst="textNoShape">
              <a:avLst/>
            </a:prstTxWarp>
          </a:bodyPr>
          <a:lstStyle>
            <a:lvl1pPr defTabSz="866626">
              <a:defRPr sz="1200">
                <a:latin typeface="Times New Roman" charset="0"/>
              </a:defRPr>
            </a:lvl1pPr>
          </a:lstStyle>
          <a:p>
            <a:pPr>
              <a:defRPr/>
            </a:pPr>
            <a:endParaRPr lang="en-US" dirty="0"/>
          </a:p>
        </p:txBody>
      </p:sp>
      <p:sp>
        <p:nvSpPr>
          <p:cNvPr id="24581" name="Rectangle 3077"/>
          <p:cNvSpPr>
            <a:spLocks noGrp="1" noChangeArrowheads="1"/>
          </p:cNvSpPr>
          <p:nvPr>
            <p:ph type="sldNum" sz="quarter" idx="3"/>
          </p:nvPr>
        </p:nvSpPr>
        <p:spPr bwMode="auto">
          <a:xfrm>
            <a:off x="5630387" y="6454935"/>
            <a:ext cx="4301013" cy="339566"/>
          </a:xfrm>
          <a:prstGeom prst="rect">
            <a:avLst/>
          </a:prstGeom>
          <a:noFill/>
          <a:ln w="9525">
            <a:noFill/>
            <a:miter lim="800000"/>
            <a:headEnd/>
            <a:tailEnd/>
          </a:ln>
          <a:effectLst/>
        </p:spPr>
        <p:txBody>
          <a:bodyPr vert="horz" wrap="square" lIns="86712" tIns="43356" rIns="86712" bIns="43356" numCol="1" anchor="b" anchorCtr="0" compatLnSpc="1">
            <a:prstTxWarp prst="textNoShape">
              <a:avLst/>
            </a:prstTxWarp>
          </a:bodyPr>
          <a:lstStyle>
            <a:lvl1pPr algn="r" defTabSz="866626">
              <a:defRPr sz="1200">
                <a:latin typeface="Times New Roman" charset="0"/>
              </a:defRPr>
            </a:lvl1pPr>
          </a:lstStyle>
          <a:p>
            <a:pPr>
              <a:defRPr/>
            </a:pPr>
            <a:fld id="{217242B2-C6A4-4F67-BB8E-C8010C0CB057}" type="slidenum">
              <a:rPr lang="en-US"/>
              <a:pPr>
                <a:defRPr/>
              </a:pPr>
              <a:t>‹#›</a:t>
            </a:fld>
            <a:endParaRPr lang="en-US" dirty="0"/>
          </a:p>
        </p:txBody>
      </p:sp>
    </p:spTree>
    <p:extLst>
      <p:ext uri="{BB962C8B-B14F-4D97-AF65-F5344CB8AC3E}">
        <p14:creationId xmlns:p14="http://schemas.microsoft.com/office/powerpoint/2010/main" val="4152624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2" y="3"/>
            <a:ext cx="4301013" cy="339566"/>
          </a:xfrm>
          <a:prstGeom prst="rect">
            <a:avLst/>
          </a:prstGeom>
          <a:noFill/>
          <a:ln w="9525">
            <a:noFill/>
            <a:miter lim="800000"/>
            <a:headEnd/>
            <a:tailEnd/>
          </a:ln>
          <a:effectLst/>
        </p:spPr>
        <p:txBody>
          <a:bodyPr vert="horz" wrap="square" lIns="86712" tIns="43356" rIns="86712" bIns="43356" numCol="1" anchor="t" anchorCtr="0" compatLnSpc="1">
            <a:prstTxWarp prst="textNoShape">
              <a:avLst/>
            </a:prstTxWarp>
          </a:bodyPr>
          <a:lstStyle>
            <a:lvl1pPr defTabSz="866626">
              <a:defRPr sz="1200">
                <a:latin typeface="Times New Roman" charset="0"/>
              </a:defRPr>
            </a:lvl1pPr>
          </a:lstStyle>
          <a:p>
            <a:pPr>
              <a:defRPr/>
            </a:pPr>
            <a:endParaRPr lang="en-US" dirty="0"/>
          </a:p>
        </p:txBody>
      </p:sp>
      <p:sp>
        <p:nvSpPr>
          <p:cNvPr id="4099" name="Rectangle 3"/>
          <p:cNvSpPr>
            <a:spLocks noGrp="1" noChangeArrowheads="1"/>
          </p:cNvSpPr>
          <p:nvPr>
            <p:ph type="dt" idx="1"/>
          </p:nvPr>
        </p:nvSpPr>
        <p:spPr bwMode="auto">
          <a:xfrm>
            <a:off x="5630387" y="3"/>
            <a:ext cx="4301013" cy="339566"/>
          </a:xfrm>
          <a:prstGeom prst="rect">
            <a:avLst/>
          </a:prstGeom>
          <a:noFill/>
          <a:ln w="9525">
            <a:noFill/>
            <a:miter lim="800000"/>
            <a:headEnd/>
            <a:tailEnd/>
          </a:ln>
          <a:effectLst/>
        </p:spPr>
        <p:txBody>
          <a:bodyPr vert="horz" wrap="square" lIns="86712" tIns="43356" rIns="86712" bIns="43356" numCol="1" anchor="t" anchorCtr="0" compatLnSpc="1">
            <a:prstTxWarp prst="textNoShape">
              <a:avLst/>
            </a:prstTxWarp>
          </a:bodyPr>
          <a:lstStyle>
            <a:lvl1pPr algn="r" defTabSz="866626">
              <a:defRPr sz="1200">
                <a:latin typeface="Times New Roman" charset="0"/>
              </a:defRPr>
            </a:lvl1pPr>
          </a:lstStyle>
          <a:p>
            <a:pPr>
              <a:defRPr/>
            </a:pPr>
            <a:endParaRPr lang="en-US" dirty="0"/>
          </a:p>
        </p:txBody>
      </p:sp>
      <p:sp>
        <p:nvSpPr>
          <p:cNvPr id="13316" name="Rectangle 4"/>
          <p:cNvSpPr>
            <a:spLocks noGrp="1" noRot="1" noChangeAspect="1" noChangeArrowheads="1" noTextEdit="1"/>
          </p:cNvSpPr>
          <p:nvPr>
            <p:ph type="sldImg" idx="2"/>
          </p:nvPr>
        </p:nvSpPr>
        <p:spPr bwMode="auto">
          <a:xfrm>
            <a:off x="3125788" y="506413"/>
            <a:ext cx="3686175" cy="2551112"/>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1324611" y="3227468"/>
            <a:ext cx="7282179" cy="3059271"/>
          </a:xfrm>
          <a:prstGeom prst="rect">
            <a:avLst/>
          </a:prstGeom>
          <a:noFill/>
          <a:ln w="9525">
            <a:noFill/>
            <a:miter lim="800000"/>
            <a:headEnd/>
            <a:tailEnd/>
          </a:ln>
          <a:effectLst/>
        </p:spPr>
        <p:txBody>
          <a:bodyPr vert="horz" wrap="square" lIns="86712" tIns="43356" rIns="86712" bIns="4335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2" y="6454935"/>
            <a:ext cx="4301013" cy="339566"/>
          </a:xfrm>
          <a:prstGeom prst="rect">
            <a:avLst/>
          </a:prstGeom>
          <a:noFill/>
          <a:ln w="9525">
            <a:noFill/>
            <a:miter lim="800000"/>
            <a:headEnd/>
            <a:tailEnd/>
          </a:ln>
          <a:effectLst/>
        </p:spPr>
        <p:txBody>
          <a:bodyPr vert="horz" wrap="square" lIns="86712" tIns="43356" rIns="86712" bIns="43356" numCol="1" anchor="b" anchorCtr="0" compatLnSpc="1">
            <a:prstTxWarp prst="textNoShape">
              <a:avLst/>
            </a:prstTxWarp>
          </a:bodyPr>
          <a:lstStyle>
            <a:lvl1pPr defTabSz="866626">
              <a:defRPr sz="1200">
                <a:latin typeface="Times New Roman" charset="0"/>
              </a:defRPr>
            </a:lvl1pPr>
          </a:lstStyle>
          <a:p>
            <a:pPr>
              <a:defRPr/>
            </a:pPr>
            <a:endParaRPr lang="en-US" dirty="0"/>
          </a:p>
        </p:txBody>
      </p:sp>
      <p:sp>
        <p:nvSpPr>
          <p:cNvPr id="4103" name="Rectangle 7"/>
          <p:cNvSpPr>
            <a:spLocks noGrp="1" noChangeArrowheads="1"/>
          </p:cNvSpPr>
          <p:nvPr>
            <p:ph type="sldNum" sz="quarter" idx="5"/>
          </p:nvPr>
        </p:nvSpPr>
        <p:spPr bwMode="auto">
          <a:xfrm>
            <a:off x="5630387" y="6454935"/>
            <a:ext cx="4301013" cy="339566"/>
          </a:xfrm>
          <a:prstGeom prst="rect">
            <a:avLst/>
          </a:prstGeom>
          <a:noFill/>
          <a:ln w="9525">
            <a:noFill/>
            <a:miter lim="800000"/>
            <a:headEnd/>
            <a:tailEnd/>
          </a:ln>
          <a:effectLst/>
        </p:spPr>
        <p:txBody>
          <a:bodyPr vert="horz" wrap="square" lIns="86712" tIns="43356" rIns="86712" bIns="43356" numCol="1" anchor="b" anchorCtr="0" compatLnSpc="1">
            <a:prstTxWarp prst="textNoShape">
              <a:avLst/>
            </a:prstTxWarp>
          </a:bodyPr>
          <a:lstStyle>
            <a:lvl1pPr algn="r" defTabSz="866626">
              <a:defRPr sz="1200">
                <a:latin typeface="Times New Roman" charset="0"/>
              </a:defRPr>
            </a:lvl1pPr>
          </a:lstStyle>
          <a:p>
            <a:pPr>
              <a:defRPr/>
            </a:pPr>
            <a:fld id="{18D45B7D-4939-4E39-8F75-F5AC1B08FB4C}" type="slidenum">
              <a:rPr lang="en-US"/>
              <a:pPr>
                <a:defRPr/>
              </a:pPr>
              <a:t>‹#›</a:t>
            </a:fld>
            <a:endParaRPr lang="en-US" dirty="0"/>
          </a:p>
        </p:txBody>
      </p:sp>
    </p:spTree>
    <p:extLst>
      <p:ext uri="{BB962C8B-B14F-4D97-AF65-F5344CB8AC3E}">
        <p14:creationId xmlns:p14="http://schemas.microsoft.com/office/powerpoint/2010/main" val="21165026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p>
            <a:fld id="{8478820C-18AA-48E1-AB50-DC8C6FE42906}" type="slidenum">
              <a:rPr lang="en-US" smtClean="0">
                <a:latin typeface="Times New Roman" pitchFamily="18" charset="0"/>
              </a:rPr>
              <a:pPr/>
              <a:t>1</a:t>
            </a:fld>
            <a:endParaRPr lang="en-US" dirty="0">
              <a:latin typeface="Times New Roman" pitchFamily="18" charset="0"/>
            </a:endParaRPr>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p:spPr>
        <p:txBody>
          <a:bodyPr/>
          <a:lstStyle/>
          <a:p>
            <a:pPr eaLnBrk="1" hangingPunct="1"/>
            <a:endParaRPr lang="en-US" dirty="0">
              <a:latin typeface="Times New Roman" pitchFamily="18" charset="0"/>
            </a:endParaRPr>
          </a:p>
        </p:txBody>
      </p:sp>
    </p:spTree>
    <p:extLst>
      <p:ext uri="{BB962C8B-B14F-4D97-AF65-F5344CB8AC3E}">
        <p14:creationId xmlns:p14="http://schemas.microsoft.com/office/powerpoint/2010/main" val="3125830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p:spPr>
        <p:txBody>
          <a:bodyPr/>
          <a:lstStyle/>
          <a:p>
            <a:fld id="{673B7C0C-CEC5-40A7-A246-C907038866FB}" type="slidenum">
              <a:rPr lang="en-US" smtClean="0">
                <a:latin typeface="Times New Roman" pitchFamily="18" charset="0"/>
              </a:rPr>
              <a:pPr/>
              <a:t>10</a:t>
            </a:fld>
            <a:endParaRPr lang="en-US" dirty="0">
              <a:latin typeface="Times New Roman" pitchFamily="18" charset="0"/>
            </a:endParaRPr>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p:spPr>
        <p:txBody>
          <a:bodyPr/>
          <a:lstStyle/>
          <a:p>
            <a:pPr eaLnBrk="1" hangingPunct="1"/>
            <a:endParaRPr lang="en-US" dirty="0">
              <a:latin typeface="Times New Roman" pitchFamily="18" charset="0"/>
            </a:endParaRPr>
          </a:p>
        </p:txBody>
      </p:sp>
    </p:spTree>
    <p:extLst>
      <p:ext uri="{BB962C8B-B14F-4D97-AF65-F5344CB8AC3E}">
        <p14:creationId xmlns:p14="http://schemas.microsoft.com/office/powerpoint/2010/main" val="186134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p:spPr>
        <p:txBody>
          <a:bodyPr/>
          <a:lstStyle/>
          <a:p>
            <a:fld id="{1B185839-92DE-4F40-BF90-4FF327CDE86C}" type="slidenum">
              <a:rPr lang="en-US" smtClean="0">
                <a:latin typeface="Times New Roman" pitchFamily="18" charset="0"/>
              </a:rPr>
              <a:pPr/>
              <a:t>11</a:t>
            </a:fld>
            <a:endParaRPr lang="en-US" dirty="0">
              <a:latin typeface="Times New Roman" pitchFamily="18" charset="0"/>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pPr eaLnBrk="1" hangingPunct="1"/>
            <a:endParaRPr lang="en-US" dirty="0">
              <a:latin typeface="Times New Roman" pitchFamily="18" charset="0"/>
            </a:endParaRPr>
          </a:p>
        </p:txBody>
      </p:sp>
    </p:spTree>
    <p:extLst>
      <p:ext uri="{BB962C8B-B14F-4D97-AF65-F5344CB8AC3E}">
        <p14:creationId xmlns:p14="http://schemas.microsoft.com/office/powerpoint/2010/main" val="3816315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p>
            <a:fld id="{88DC09E3-657F-4AAA-88B4-D7BCCDC7DCDC}" type="slidenum">
              <a:rPr lang="en-US" smtClean="0">
                <a:latin typeface="Times New Roman" pitchFamily="18" charset="0"/>
              </a:rPr>
              <a:pPr/>
              <a:t>12</a:t>
            </a:fld>
            <a:endParaRPr lang="en-US" dirty="0">
              <a:latin typeface="Times New Roman" pitchFamily="18" charset="0"/>
            </a:endParaRPr>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pPr eaLnBrk="1" hangingPunct="1"/>
            <a:endParaRPr lang="en-US" dirty="0">
              <a:latin typeface="Times New Roman" pitchFamily="18" charset="0"/>
            </a:endParaRPr>
          </a:p>
        </p:txBody>
      </p:sp>
    </p:spTree>
    <p:extLst>
      <p:ext uri="{BB962C8B-B14F-4D97-AF65-F5344CB8AC3E}">
        <p14:creationId xmlns:p14="http://schemas.microsoft.com/office/powerpoint/2010/main" val="4122243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p:spPr>
        <p:txBody>
          <a:bodyPr/>
          <a:lstStyle/>
          <a:p>
            <a:fld id="{EFE15269-CB31-4453-AF5B-188690B0990C}" type="slidenum">
              <a:rPr lang="en-US" smtClean="0">
                <a:latin typeface="Times New Roman" pitchFamily="18" charset="0"/>
              </a:rPr>
              <a:pPr/>
              <a:t>13</a:t>
            </a:fld>
            <a:endParaRPr lang="en-US" dirty="0">
              <a:latin typeface="Times New Roman" pitchFamily="18" charset="0"/>
            </a:endParaRPr>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p:spPr>
        <p:txBody>
          <a:bodyPr/>
          <a:lstStyle/>
          <a:p>
            <a:pPr eaLnBrk="1" hangingPunct="1"/>
            <a:endParaRPr lang="en-US" dirty="0">
              <a:latin typeface="Times New Roman" pitchFamily="18" charset="0"/>
            </a:endParaRPr>
          </a:p>
        </p:txBody>
      </p:sp>
    </p:spTree>
    <p:extLst>
      <p:ext uri="{BB962C8B-B14F-4D97-AF65-F5344CB8AC3E}">
        <p14:creationId xmlns:p14="http://schemas.microsoft.com/office/powerpoint/2010/main" val="42939133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p:spPr>
        <p:txBody>
          <a:bodyPr/>
          <a:lstStyle/>
          <a:p>
            <a:fld id="{EFE15269-CB31-4453-AF5B-188690B0990C}" type="slidenum">
              <a:rPr lang="en-US" smtClean="0">
                <a:latin typeface="Times New Roman" pitchFamily="18" charset="0"/>
              </a:rPr>
              <a:pPr/>
              <a:t>14</a:t>
            </a:fld>
            <a:endParaRPr lang="en-US" dirty="0">
              <a:latin typeface="Times New Roman" pitchFamily="18" charset="0"/>
            </a:endParaRPr>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p:spPr>
        <p:txBody>
          <a:bodyPr/>
          <a:lstStyle/>
          <a:p>
            <a:pPr eaLnBrk="1" hangingPunct="1"/>
            <a:endParaRPr lang="en-US" dirty="0">
              <a:latin typeface="Times New Roman" pitchFamily="18" charset="0"/>
            </a:endParaRPr>
          </a:p>
        </p:txBody>
      </p:sp>
    </p:spTree>
    <p:extLst>
      <p:ext uri="{BB962C8B-B14F-4D97-AF65-F5344CB8AC3E}">
        <p14:creationId xmlns:p14="http://schemas.microsoft.com/office/powerpoint/2010/main" val="37430323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ChangeArrowheads="1" noTextEdit="1"/>
          </p:cNvSpPr>
          <p:nvPr>
            <p:ph type="sldImg"/>
          </p:nvPr>
        </p:nvSpPr>
        <p:spPr>
          <a:ln/>
        </p:spPr>
      </p:sp>
      <p:sp>
        <p:nvSpPr>
          <p:cNvPr id="58370"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extLst>
      <p:ext uri="{BB962C8B-B14F-4D97-AF65-F5344CB8AC3E}">
        <p14:creationId xmlns:p14="http://schemas.microsoft.com/office/powerpoint/2010/main" val="13076690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p:spPr>
        <p:txBody>
          <a:bodyPr/>
          <a:lstStyle/>
          <a:p>
            <a:fld id="{8B276989-4270-4391-9964-89B60DEE4BD5}" type="slidenum">
              <a:rPr lang="en-US" smtClean="0">
                <a:latin typeface="Times New Roman" pitchFamily="18" charset="0"/>
              </a:rPr>
              <a:pPr/>
              <a:t>16</a:t>
            </a:fld>
            <a:endParaRPr lang="en-US" dirty="0">
              <a:latin typeface="Times New Roman" pitchFamily="18" charset="0"/>
            </a:endParaRPr>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p:spPr>
        <p:txBody>
          <a:bodyPr/>
          <a:lstStyle/>
          <a:p>
            <a:pPr eaLnBrk="1" hangingPunct="1"/>
            <a:endParaRPr lang="en-US" dirty="0">
              <a:latin typeface="Times New Roman" pitchFamily="18" charset="0"/>
            </a:endParaRPr>
          </a:p>
        </p:txBody>
      </p:sp>
    </p:spTree>
    <p:extLst>
      <p:ext uri="{BB962C8B-B14F-4D97-AF65-F5344CB8AC3E}">
        <p14:creationId xmlns:p14="http://schemas.microsoft.com/office/powerpoint/2010/main" val="7432922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p>
            <a:fld id="{DCD79528-89E0-48AE-893B-61ECD7D34A68}" type="slidenum">
              <a:rPr lang="en-US" smtClean="0">
                <a:latin typeface="Times New Roman" pitchFamily="18" charset="0"/>
              </a:rPr>
              <a:pPr/>
              <a:t>17</a:t>
            </a:fld>
            <a:endParaRPr lang="en-US" dirty="0">
              <a:latin typeface="Times New Roman" pitchFamily="18" charset="0"/>
            </a:endParaRP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p:spPr>
        <p:txBody>
          <a:bodyPr/>
          <a:lstStyle/>
          <a:p>
            <a:pPr eaLnBrk="1" hangingPunct="1"/>
            <a:endParaRPr lang="en-US" dirty="0">
              <a:latin typeface="Times New Roman" pitchFamily="18" charset="0"/>
            </a:endParaRPr>
          </a:p>
        </p:txBody>
      </p:sp>
    </p:spTree>
    <p:extLst>
      <p:ext uri="{BB962C8B-B14F-4D97-AF65-F5344CB8AC3E}">
        <p14:creationId xmlns:p14="http://schemas.microsoft.com/office/powerpoint/2010/main" val="26883713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ChangeArrowheads="1" noTextEdit="1"/>
          </p:cNvSpPr>
          <p:nvPr>
            <p:ph type="sldImg"/>
          </p:nvPr>
        </p:nvSpPr>
        <p:spPr>
          <a:ln/>
        </p:spPr>
      </p:sp>
      <p:sp>
        <p:nvSpPr>
          <p:cNvPr id="33794"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extLst>
      <p:ext uri="{BB962C8B-B14F-4D97-AF65-F5344CB8AC3E}">
        <p14:creationId xmlns:p14="http://schemas.microsoft.com/office/powerpoint/2010/main" val="41498086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p:spPr>
        <p:txBody>
          <a:bodyPr/>
          <a:lstStyle/>
          <a:p>
            <a:fld id="{73D1E47C-9B9E-4D17-8C08-ABD146592609}" type="slidenum">
              <a:rPr lang="en-US" smtClean="0">
                <a:latin typeface="Times New Roman" pitchFamily="18" charset="0"/>
              </a:rPr>
              <a:pPr/>
              <a:t>19</a:t>
            </a:fld>
            <a:endParaRPr lang="en-US" dirty="0">
              <a:latin typeface="Times New Roman" pitchFamily="18" charset="0"/>
            </a:endParaRPr>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p:spPr>
        <p:txBody>
          <a:bodyPr/>
          <a:lstStyle/>
          <a:p>
            <a:pPr eaLnBrk="1" hangingPunct="1"/>
            <a:endParaRPr lang="en-US" dirty="0">
              <a:latin typeface="Times New Roman" pitchFamily="18" charset="0"/>
            </a:endParaRPr>
          </a:p>
        </p:txBody>
      </p:sp>
    </p:spTree>
    <p:extLst>
      <p:ext uri="{BB962C8B-B14F-4D97-AF65-F5344CB8AC3E}">
        <p14:creationId xmlns:p14="http://schemas.microsoft.com/office/powerpoint/2010/main" val="1517064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p:spPr>
        <p:txBody>
          <a:bodyPr/>
          <a:lstStyle/>
          <a:p>
            <a:fld id="{D17BC5C1-3E65-4CEA-8A82-F54DA36A78FA}" type="slidenum">
              <a:rPr lang="en-US" smtClean="0">
                <a:latin typeface="Times New Roman" pitchFamily="18" charset="0"/>
              </a:rPr>
              <a:pPr/>
              <a:t>2</a:t>
            </a:fld>
            <a:endParaRPr lang="en-US" dirty="0">
              <a:latin typeface="Times New Roman" pitchFamily="18" charset="0"/>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p:spPr>
        <p:txBody>
          <a:bodyPr/>
          <a:lstStyle/>
          <a:p>
            <a:pPr eaLnBrk="1" hangingPunct="1"/>
            <a:endParaRPr lang="en-US" dirty="0">
              <a:latin typeface="Times New Roman" pitchFamily="18" charset="0"/>
            </a:endParaRPr>
          </a:p>
        </p:txBody>
      </p:sp>
    </p:spTree>
    <p:extLst>
      <p:ext uri="{BB962C8B-B14F-4D97-AF65-F5344CB8AC3E}">
        <p14:creationId xmlns:p14="http://schemas.microsoft.com/office/powerpoint/2010/main" val="39103092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8D45B7D-4939-4E39-8F75-F5AC1B08FB4C}" type="slidenum">
              <a:rPr lang="en-US" smtClean="0"/>
              <a:pPr>
                <a:defRPr/>
              </a:pPr>
              <a:t>20</a:t>
            </a:fld>
            <a:endParaRPr lang="en-US" dirty="0"/>
          </a:p>
        </p:txBody>
      </p:sp>
    </p:spTree>
    <p:extLst>
      <p:ext uri="{BB962C8B-B14F-4D97-AF65-F5344CB8AC3E}">
        <p14:creationId xmlns:p14="http://schemas.microsoft.com/office/powerpoint/2010/main" val="19585475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p:spPr>
        <p:txBody>
          <a:bodyPr/>
          <a:lstStyle/>
          <a:p>
            <a:fld id="{1B185839-92DE-4F40-BF90-4FF327CDE86C}" type="slidenum">
              <a:rPr lang="en-US" smtClean="0">
                <a:latin typeface="Times New Roman" pitchFamily="18" charset="0"/>
              </a:rPr>
              <a:pPr/>
              <a:t>21</a:t>
            </a:fld>
            <a:endParaRPr lang="en-US" dirty="0">
              <a:latin typeface="Times New Roman" pitchFamily="18" charset="0"/>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pPr eaLnBrk="1" hangingPunct="1"/>
            <a:endParaRPr lang="en-US" dirty="0">
              <a:latin typeface="Times New Roman" pitchFamily="18" charset="0"/>
            </a:endParaRPr>
          </a:p>
        </p:txBody>
      </p:sp>
    </p:spTree>
    <p:extLst>
      <p:ext uri="{BB962C8B-B14F-4D97-AF65-F5344CB8AC3E}">
        <p14:creationId xmlns:p14="http://schemas.microsoft.com/office/powerpoint/2010/main" val="13640996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p>
            <a:fld id="{88DC09E3-657F-4AAA-88B4-D7BCCDC7DCDC}" type="slidenum">
              <a:rPr lang="en-US" smtClean="0">
                <a:latin typeface="Times New Roman" pitchFamily="18" charset="0"/>
              </a:rPr>
              <a:pPr/>
              <a:t>22</a:t>
            </a:fld>
            <a:endParaRPr lang="en-US" dirty="0">
              <a:latin typeface="Times New Roman" pitchFamily="18" charset="0"/>
            </a:endParaRPr>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pPr eaLnBrk="1" hangingPunct="1"/>
            <a:endParaRPr lang="en-US" dirty="0">
              <a:latin typeface="Times New Roman" pitchFamily="18" charset="0"/>
            </a:endParaRPr>
          </a:p>
        </p:txBody>
      </p:sp>
    </p:spTree>
    <p:extLst>
      <p:ext uri="{BB962C8B-B14F-4D97-AF65-F5344CB8AC3E}">
        <p14:creationId xmlns:p14="http://schemas.microsoft.com/office/powerpoint/2010/main" val="11405137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8D45B7D-4939-4E39-8F75-F5AC1B08FB4C}" type="slidenum">
              <a:rPr lang="en-US" smtClean="0"/>
              <a:pPr>
                <a:defRPr/>
              </a:pPr>
              <a:t>23</a:t>
            </a:fld>
            <a:endParaRPr lang="en-US" dirty="0"/>
          </a:p>
        </p:txBody>
      </p:sp>
    </p:spTree>
    <p:extLst>
      <p:ext uri="{BB962C8B-B14F-4D97-AF65-F5344CB8AC3E}">
        <p14:creationId xmlns:p14="http://schemas.microsoft.com/office/powerpoint/2010/main" val="11226389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p:spPr>
        <p:txBody>
          <a:bodyPr/>
          <a:lstStyle/>
          <a:p>
            <a:fld id="{E5254668-2550-41A7-B62D-F785D1B8F6EA}" type="slidenum">
              <a:rPr lang="en-US" smtClean="0">
                <a:latin typeface="Times New Roman" pitchFamily="18" charset="0"/>
              </a:rPr>
              <a:pPr/>
              <a:t>24</a:t>
            </a:fld>
            <a:endParaRPr lang="en-US" dirty="0">
              <a:latin typeface="Times New Roman" pitchFamily="18" charset="0"/>
            </a:endParaRPr>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p:spPr>
        <p:txBody>
          <a:bodyPr/>
          <a:lstStyle/>
          <a:p>
            <a:pPr eaLnBrk="1" hangingPunct="1"/>
            <a:endParaRPr lang="en-US" dirty="0">
              <a:latin typeface="Times New Roman" pitchFamily="18" charset="0"/>
            </a:endParaRPr>
          </a:p>
        </p:txBody>
      </p:sp>
    </p:spTree>
    <p:extLst>
      <p:ext uri="{BB962C8B-B14F-4D97-AF65-F5344CB8AC3E}">
        <p14:creationId xmlns:p14="http://schemas.microsoft.com/office/powerpoint/2010/main" val="6332998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p:spPr>
        <p:txBody>
          <a:bodyPr/>
          <a:lstStyle/>
          <a:p>
            <a:fld id="{E5254668-2550-41A7-B62D-F785D1B8F6EA}" type="slidenum">
              <a:rPr lang="en-US" smtClean="0">
                <a:latin typeface="Times New Roman" pitchFamily="18" charset="0"/>
              </a:rPr>
              <a:pPr/>
              <a:t>25</a:t>
            </a:fld>
            <a:endParaRPr lang="en-US" dirty="0">
              <a:latin typeface="Times New Roman" pitchFamily="18" charset="0"/>
            </a:endParaRPr>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p:spPr>
        <p:txBody>
          <a:bodyPr/>
          <a:lstStyle/>
          <a:p>
            <a:pPr eaLnBrk="1" hangingPunct="1"/>
            <a:endParaRPr lang="en-US" dirty="0">
              <a:latin typeface="Times New Roman" pitchFamily="18" charset="0"/>
            </a:endParaRPr>
          </a:p>
        </p:txBody>
      </p:sp>
    </p:spTree>
    <p:extLst>
      <p:ext uri="{BB962C8B-B14F-4D97-AF65-F5344CB8AC3E}">
        <p14:creationId xmlns:p14="http://schemas.microsoft.com/office/powerpoint/2010/main" val="19046526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p:spPr>
        <p:txBody>
          <a:bodyPr/>
          <a:lstStyle/>
          <a:p>
            <a:fld id="{E5254668-2550-41A7-B62D-F785D1B8F6EA}" type="slidenum">
              <a:rPr lang="en-US" smtClean="0">
                <a:latin typeface="Times New Roman" pitchFamily="18" charset="0"/>
              </a:rPr>
              <a:pPr/>
              <a:t>26</a:t>
            </a:fld>
            <a:endParaRPr lang="en-US" dirty="0">
              <a:latin typeface="Times New Roman" pitchFamily="18" charset="0"/>
            </a:endParaRPr>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p:spPr>
        <p:txBody>
          <a:bodyPr/>
          <a:lstStyle/>
          <a:p>
            <a:pPr eaLnBrk="1" hangingPunct="1"/>
            <a:endParaRPr lang="en-US" dirty="0">
              <a:latin typeface="Times New Roman" pitchFamily="18" charset="0"/>
            </a:endParaRPr>
          </a:p>
        </p:txBody>
      </p:sp>
    </p:spTree>
    <p:extLst>
      <p:ext uri="{BB962C8B-B14F-4D97-AF65-F5344CB8AC3E}">
        <p14:creationId xmlns:p14="http://schemas.microsoft.com/office/powerpoint/2010/main" val="9130408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p:spPr>
        <p:txBody>
          <a:bodyPr/>
          <a:lstStyle/>
          <a:p>
            <a:fld id="{15B5681B-41B3-48EE-AB62-3F8634FE0A62}" type="slidenum">
              <a:rPr lang="en-US" smtClean="0">
                <a:latin typeface="Times New Roman" pitchFamily="18" charset="0"/>
              </a:rPr>
              <a:pPr/>
              <a:t>27</a:t>
            </a:fld>
            <a:endParaRPr lang="en-US" dirty="0">
              <a:latin typeface="Times New Roman" pitchFamily="18" charset="0"/>
            </a:endParaRPr>
          </a:p>
        </p:txBody>
      </p:sp>
      <p:sp>
        <p:nvSpPr>
          <p:cNvPr id="39938" name="Rectangle 1026"/>
          <p:cNvSpPr>
            <a:spLocks noGrp="1" noRot="1" noChangeAspect="1" noChangeArrowheads="1" noTextEdit="1"/>
          </p:cNvSpPr>
          <p:nvPr>
            <p:ph type="sldImg"/>
          </p:nvPr>
        </p:nvSpPr>
        <p:spPr>
          <a:ln/>
        </p:spPr>
      </p:sp>
      <p:sp>
        <p:nvSpPr>
          <p:cNvPr id="39939" name="Rectangle 1027"/>
          <p:cNvSpPr>
            <a:spLocks noGrp="1" noChangeArrowheads="1"/>
          </p:cNvSpPr>
          <p:nvPr>
            <p:ph type="body" idx="1"/>
          </p:nvPr>
        </p:nvSpPr>
        <p:spPr>
          <a:noFill/>
          <a:ln/>
        </p:spPr>
        <p:txBody>
          <a:bodyPr/>
          <a:lstStyle/>
          <a:p>
            <a:pPr eaLnBrk="1" hangingPunct="1"/>
            <a:endParaRPr lang="en-US" dirty="0">
              <a:latin typeface="Times New Roman" pitchFamily="18" charset="0"/>
            </a:endParaRPr>
          </a:p>
        </p:txBody>
      </p:sp>
    </p:spTree>
    <p:extLst>
      <p:ext uri="{BB962C8B-B14F-4D97-AF65-F5344CB8AC3E}">
        <p14:creationId xmlns:p14="http://schemas.microsoft.com/office/powerpoint/2010/main" val="35207404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8D45B7D-4939-4E39-8F75-F5AC1B08FB4C}" type="slidenum">
              <a:rPr lang="en-US" smtClean="0"/>
              <a:pPr>
                <a:defRPr/>
              </a:pPr>
              <a:t>28</a:t>
            </a:fld>
            <a:endParaRPr lang="en-US" dirty="0"/>
          </a:p>
        </p:txBody>
      </p:sp>
    </p:spTree>
    <p:extLst>
      <p:ext uri="{BB962C8B-B14F-4D97-AF65-F5344CB8AC3E}">
        <p14:creationId xmlns:p14="http://schemas.microsoft.com/office/powerpoint/2010/main" val="36405520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8D45B7D-4939-4E39-8F75-F5AC1B08FB4C}" type="slidenum">
              <a:rPr lang="en-US" smtClean="0"/>
              <a:pPr>
                <a:defRPr/>
              </a:pPr>
              <a:t>29</a:t>
            </a:fld>
            <a:endParaRPr lang="en-US" dirty="0"/>
          </a:p>
        </p:txBody>
      </p:sp>
    </p:spTree>
    <p:extLst>
      <p:ext uri="{BB962C8B-B14F-4D97-AF65-F5344CB8AC3E}">
        <p14:creationId xmlns:p14="http://schemas.microsoft.com/office/powerpoint/2010/main" val="3296096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p>
            <a:fld id="{88DC09E3-657F-4AAA-88B4-D7BCCDC7DCDC}" type="slidenum">
              <a:rPr lang="en-US" smtClean="0">
                <a:latin typeface="Times New Roman" pitchFamily="18" charset="0"/>
              </a:rPr>
              <a:pPr/>
              <a:t>3</a:t>
            </a:fld>
            <a:endParaRPr lang="en-US" dirty="0">
              <a:latin typeface="Times New Roman" pitchFamily="18" charset="0"/>
            </a:endParaRPr>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pPr eaLnBrk="1" hangingPunct="1"/>
            <a:endParaRPr lang="en-US" dirty="0">
              <a:latin typeface="Times New Roman" pitchFamily="18" charset="0"/>
            </a:endParaRPr>
          </a:p>
        </p:txBody>
      </p:sp>
    </p:spTree>
    <p:extLst>
      <p:ext uri="{BB962C8B-B14F-4D97-AF65-F5344CB8AC3E}">
        <p14:creationId xmlns:p14="http://schemas.microsoft.com/office/powerpoint/2010/main" val="36431898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8D45B7D-4939-4E39-8F75-F5AC1B08FB4C}" type="slidenum">
              <a:rPr lang="en-US" smtClean="0"/>
              <a:pPr>
                <a:defRPr/>
              </a:pPr>
              <a:t>30</a:t>
            </a:fld>
            <a:endParaRPr lang="en-US" dirty="0"/>
          </a:p>
        </p:txBody>
      </p:sp>
    </p:spTree>
    <p:extLst>
      <p:ext uri="{BB962C8B-B14F-4D97-AF65-F5344CB8AC3E}">
        <p14:creationId xmlns:p14="http://schemas.microsoft.com/office/powerpoint/2010/main" val="14283773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8D45B7D-4939-4E39-8F75-F5AC1B08FB4C}" type="slidenum">
              <a:rPr lang="en-US" smtClean="0"/>
              <a:pPr>
                <a:defRPr/>
              </a:pPr>
              <a:t>31</a:t>
            </a:fld>
            <a:endParaRPr lang="en-US" dirty="0"/>
          </a:p>
        </p:txBody>
      </p:sp>
    </p:spTree>
    <p:extLst>
      <p:ext uri="{BB962C8B-B14F-4D97-AF65-F5344CB8AC3E}">
        <p14:creationId xmlns:p14="http://schemas.microsoft.com/office/powerpoint/2010/main" val="5822220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ChangeArrowheads="1" noTextEdit="1"/>
          </p:cNvSpPr>
          <p:nvPr>
            <p:ph type="sldImg"/>
          </p:nvPr>
        </p:nvSpPr>
        <p:spPr>
          <a:ln/>
        </p:spPr>
      </p:sp>
      <p:sp>
        <p:nvSpPr>
          <p:cNvPr id="58370"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extLst>
      <p:ext uri="{BB962C8B-B14F-4D97-AF65-F5344CB8AC3E}">
        <p14:creationId xmlns:p14="http://schemas.microsoft.com/office/powerpoint/2010/main" val="6402459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p:spPr>
        <p:txBody>
          <a:bodyPr/>
          <a:lstStyle/>
          <a:p>
            <a:fld id="{1B185839-92DE-4F40-BF90-4FF327CDE86C}" type="slidenum">
              <a:rPr lang="en-US" smtClean="0">
                <a:latin typeface="Times New Roman" pitchFamily="18" charset="0"/>
              </a:rPr>
              <a:pPr/>
              <a:t>33</a:t>
            </a:fld>
            <a:endParaRPr lang="en-US" dirty="0">
              <a:latin typeface="Times New Roman" pitchFamily="18" charset="0"/>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pPr eaLnBrk="1" hangingPunct="1"/>
            <a:endParaRPr lang="en-US" dirty="0">
              <a:latin typeface="Times New Roman" pitchFamily="18" charset="0"/>
            </a:endParaRPr>
          </a:p>
        </p:txBody>
      </p:sp>
    </p:spTree>
    <p:extLst>
      <p:ext uri="{BB962C8B-B14F-4D97-AF65-F5344CB8AC3E}">
        <p14:creationId xmlns:p14="http://schemas.microsoft.com/office/powerpoint/2010/main" val="2925669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p:spPr>
        <p:txBody>
          <a:bodyPr/>
          <a:lstStyle/>
          <a:p>
            <a:fld id="{140D46DF-7D66-4140-A163-5A8872B24AA5}" type="slidenum">
              <a:rPr lang="en-US" smtClean="0">
                <a:latin typeface="Times New Roman" pitchFamily="18" charset="0"/>
              </a:rPr>
              <a:pPr/>
              <a:t>4</a:t>
            </a:fld>
            <a:endParaRPr lang="en-US" dirty="0">
              <a:latin typeface="Times New Roman" pitchFamily="18" charset="0"/>
            </a:endParaRPr>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p:spPr>
        <p:txBody>
          <a:bodyPr/>
          <a:lstStyle/>
          <a:p>
            <a:pPr eaLnBrk="1" hangingPunct="1"/>
            <a:endParaRPr lang="en-US" dirty="0">
              <a:latin typeface="Times New Roman" pitchFamily="18" charset="0"/>
            </a:endParaRPr>
          </a:p>
        </p:txBody>
      </p:sp>
    </p:spTree>
    <p:extLst>
      <p:ext uri="{BB962C8B-B14F-4D97-AF65-F5344CB8AC3E}">
        <p14:creationId xmlns:p14="http://schemas.microsoft.com/office/powerpoint/2010/main" val="4242484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p:spPr>
        <p:txBody>
          <a:bodyPr/>
          <a:lstStyle/>
          <a:p>
            <a:fld id="{140D46DF-7D66-4140-A163-5A8872B24AA5}" type="slidenum">
              <a:rPr lang="en-US" smtClean="0">
                <a:latin typeface="Times New Roman" pitchFamily="18" charset="0"/>
              </a:rPr>
              <a:pPr/>
              <a:t>5</a:t>
            </a:fld>
            <a:endParaRPr lang="en-US" dirty="0">
              <a:latin typeface="Times New Roman" pitchFamily="18" charset="0"/>
            </a:endParaRPr>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p:spPr>
        <p:txBody>
          <a:bodyPr/>
          <a:lstStyle/>
          <a:p>
            <a:pPr eaLnBrk="1" hangingPunct="1"/>
            <a:endParaRPr lang="en-US" dirty="0">
              <a:latin typeface="Times New Roman" pitchFamily="18" charset="0"/>
            </a:endParaRPr>
          </a:p>
        </p:txBody>
      </p:sp>
    </p:spTree>
    <p:extLst>
      <p:ext uri="{BB962C8B-B14F-4D97-AF65-F5344CB8AC3E}">
        <p14:creationId xmlns:p14="http://schemas.microsoft.com/office/powerpoint/2010/main" val="1968218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ChangeArrowheads="1" noTextEdit="1"/>
          </p:cNvSpPr>
          <p:nvPr>
            <p:ph type="sldImg"/>
          </p:nvPr>
        </p:nvSpPr>
        <p:spPr>
          <a:ln/>
        </p:spPr>
      </p:sp>
      <p:sp>
        <p:nvSpPr>
          <p:cNvPr id="58370"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extLst>
      <p:ext uri="{BB962C8B-B14F-4D97-AF65-F5344CB8AC3E}">
        <p14:creationId xmlns:p14="http://schemas.microsoft.com/office/powerpoint/2010/main" val="2044991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p:spPr>
        <p:txBody>
          <a:bodyPr/>
          <a:lstStyle/>
          <a:p>
            <a:fld id="{80BA2C8C-F50B-45F1-9B92-88A958BECE6C}" type="slidenum">
              <a:rPr lang="en-US" smtClean="0">
                <a:latin typeface="Times New Roman" pitchFamily="18" charset="0"/>
              </a:rPr>
              <a:pPr/>
              <a:t>7</a:t>
            </a:fld>
            <a:endParaRPr lang="en-US" dirty="0">
              <a:latin typeface="Times New Roman" pitchFamily="18" charset="0"/>
            </a:endParaRPr>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p:spPr>
        <p:txBody>
          <a:bodyPr/>
          <a:lstStyle/>
          <a:p>
            <a:pPr eaLnBrk="1" hangingPunct="1"/>
            <a:endParaRPr lang="en-US" dirty="0">
              <a:latin typeface="Times New Roman" pitchFamily="18" charset="0"/>
            </a:endParaRPr>
          </a:p>
        </p:txBody>
      </p:sp>
    </p:spTree>
    <p:extLst>
      <p:ext uri="{BB962C8B-B14F-4D97-AF65-F5344CB8AC3E}">
        <p14:creationId xmlns:p14="http://schemas.microsoft.com/office/powerpoint/2010/main" val="3801134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8D45B7D-4939-4E39-8F75-F5AC1B08FB4C}" type="slidenum">
              <a:rPr lang="en-US" smtClean="0"/>
              <a:pPr>
                <a:defRPr/>
              </a:pPr>
              <a:t>8</a:t>
            </a:fld>
            <a:endParaRPr lang="en-US" dirty="0"/>
          </a:p>
        </p:txBody>
      </p:sp>
    </p:spTree>
    <p:extLst>
      <p:ext uri="{BB962C8B-B14F-4D97-AF65-F5344CB8AC3E}">
        <p14:creationId xmlns:p14="http://schemas.microsoft.com/office/powerpoint/2010/main" val="2129038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p:spPr>
        <p:txBody>
          <a:bodyPr/>
          <a:lstStyle/>
          <a:p>
            <a:fld id="{CAB86DB5-F9D0-4BFA-BED8-52BC6D38DB68}" type="slidenum">
              <a:rPr lang="en-US" smtClean="0">
                <a:latin typeface="Times New Roman" pitchFamily="18" charset="0"/>
              </a:rPr>
              <a:pPr/>
              <a:t>9</a:t>
            </a:fld>
            <a:endParaRPr lang="en-US" dirty="0">
              <a:latin typeface="Times New Roman" pitchFamily="18" charset="0"/>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p:spPr>
        <p:txBody>
          <a:bodyPr/>
          <a:lstStyle/>
          <a:p>
            <a:pPr eaLnBrk="1" hangingPunct="1"/>
            <a:endParaRPr lang="en-US" dirty="0">
              <a:latin typeface="Times New Roman" pitchFamily="18" charset="0"/>
            </a:endParaRPr>
          </a:p>
        </p:txBody>
      </p:sp>
    </p:spTree>
    <p:extLst>
      <p:ext uri="{BB962C8B-B14F-4D97-AF65-F5344CB8AC3E}">
        <p14:creationId xmlns:p14="http://schemas.microsoft.com/office/powerpoint/2010/main" val="1786525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5"/>
            <a:ext cx="8420100" cy="14700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endParaRPr lang="en-NZ" dirty="0"/>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N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a:lstStyle/>
          <a:p>
            <a:r>
              <a:rPr lang="en-US"/>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38"/>
            <a:ext cx="2228850" cy="5668962"/>
          </a:xfrm>
          <a:prstGeom prst="rect">
            <a:avLst/>
          </a:prstGeom>
        </p:spPr>
        <p:txBody>
          <a:bodyPr vert="eaVert"/>
          <a:lstStyle/>
          <a:p>
            <a:r>
              <a:rPr lang="en-US"/>
              <a:t>Click to edit Master title style</a:t>
            </a:r>
            <a:endParaRPr lang="en-NZ"/>
          </a:p>
        </p:txBody>
      </p:sp>
      <p:sp>
        <p:nvSpPr>
          <p:cNvPr id="3" name="Vertical Text Placeholder 2"/>
          <p:cNvSpPr>
            <a:spLocks noGrp="1"/>
          </p:cNvSpPr>
          <p:nvPr>
            <p:ph type="body" orient="vert" idx="1"/>
          </p:nvPr>
        </p:nvSpPr>
        <p:spPr>
          <a:xfrm>
            <a:off x="495300" y="274638"/>
            <a:ext cx="6534150" cy="56689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endParaRPr lang="en-NZ"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00"/>
            <a:ext cx="8420100" cy="1362075"/>
          </a:xfrm>
          <a:prstGeom prst="rect">
            <a:avLst/>
          </a:prstGeom>
        </p:spPr>
        <p:txBody>
          <a:bodyPr anchor="t"/>
          <a:lstStyle>
            <a:lvl1pPr algn="l">
              <a:defRPr sz="4000" b="1" cap="all"/>
            </a:lvl1pPr>
          </a:lstStyle>
          <a:p>
            <a:r>
              <a:rPr lang="en-US"/>
              <a:t>Click to edit Master title style</a:t>
            </a:r>
            <a:endParaRPr lang="en-NZ"/>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a:lstStyle/>
          <a:p>
            <a:r>
              <a:rPr lang="en-US"/>
              <a:t>Click to edit Master title style</a:t>
            </a:r>
            <a:endParaRPr lang="en-NZ"/>
          </a:p>
        </p:txBody>
      </p:sp>
      <p:sp>
        <p:nvSpPr>
          <p:cNvPr id="3" name="Content Placeholder 2"/>
          <p:cNvSpPr>
            <a:spLocks noGrp="1"/>
          </p:cNvSpPr>
          <p:nvPr>
            <p:ph sz="half" idx="1"/>
          </p:nvPr>
        </p:nvSpPr>
        <p:spPr>
          <a:xfrm>
            <a:off x="660400" y="1219200"/>
            <a:ext cx="42164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5029200" y="1219200"/>
            <a:ext cx="42164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a:lstStyle>
            <a:lvl1pPr>
              <a:defRPr/>
            </a:lvl1pPr>
          </a:lstStyle>
          <a:p>
            <a:r>
              <a:rPr lang="en-US"/>
              <a:t>Click to edit Master title style</a:t>
            </a:r>
            <a:endParaRPr lang="en-NZ"/>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a:lstStyle/>
          <a:p>
            <a:r>
              <a:rPr lang="en-US"/>
              <a:t>Click to edit Master title style</a:t>
            </a:r>
            <a:endParaRPr lang="en-N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138" cy="1162050"/>
          </a:xfrm>
          <a:prstGeom prst="rect">
            <a:avLst/>
          </a:prstGeom>
        </p:spPr>
        <p:txBody>
          <a:bodyPr anchor="b"/>
          <a:lstStyle>
            <a:lvl1pPr algn="l">
              <a:defRPr sz="2000" b="1"/>
            </a:lvl1pPr>
          </a:lstStyle>
          <a:p>
            <a:r>
              <a:rPr lang="en-US"/>
              <a:t>Click to edit Master title style</a:t>
            </a:r>
            <a:endParaRPr lang="en-NZ"/>
          </a:p>
        </p:txBody>
      </p:sp>
      <p:sp>
        <p:nvSpPr>
          <p:cNvPr id="3" name="Content Placeholder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a:prstGeom prst="rect">
            <a:avLst/>
          </a:prstGeom>
        </p:spPr>
        <p:txBody>
          <a:bodyPr anchor="b"/>
          <a:lstStyle>
            <a:lvl1pPr algn="l">
              <a:defRPr sz="2000" b="1"/>
            </a:lvl1pPr>
          </a:lstStyle>
          <a:p>
            <a:r>
              <a:rPr lang="en-US"/>
              <a:t>Click to edit Master title style</a:t>
            </a:r>
            <a:endParaRPr lang="en-NZ"/>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NZ" noProof="0" dirty="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660400" y="1219200"/>
            <a:ext cx="8585200" cy="472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2" name="Line 8"/>
          <p:cNvSpPr>
            <a:spLocks noChangeShapeType="1"/>
          </p:cNvSpPr>
          <p:nvPr userDrawn="1"/>
        </p:nvSpPr>
        <p:spPr bwMode="auto">
          <a:xfrm>
            <a:off x="742950" y="381000"/>
            <a:ext cx="8420100" cy="0"/>
          </a:xfrm>
          <a:prstGeom prst="line">
            <a:avLst/>
          </a:prstGeom>
          <a:noFill/>
          <a:ln w="9525">
            <a:solidFill>
              <a:srgbClr val="CDA349"/>
            </a:solidFill>
            <a:round/>
            <a:headEnd/>
            <a:tailEnd/>
          </a:ln>
          <a:effectLst/>
        </p:spPr>
        <p:txBody>
          <a:bodyPr/>
          <a:lstStyle/>
          <a:p>
            <a:pPr>
              <a:defRPr/>
            </a:pPr>
            <a:endParaRPr lang="en-NZ" dirty="0">
              <a:latin typeface="Times New Roman" charset="0"/>
            </a:endParaRPr>
          </a:p>
        </p:txBody>
      </p:sp>
      <p:sp>
        <p:nvSpPr>
          <p:cNvPr id="1033" name="Line 9"/>
          <p:cNvSpPr>
            <a:spLocks noChangeShapeType="1"/>
          </p:cNvSpPr>
          <p:nvPr userDrawn="1"/>
        </p:nvSpPr>
        <p:spPr bwMode="auto">
          <a:xfrm>
            <a:off x="742950" y="457200"/>
            <a:ext cx="8420100" cy="0"/>
          </a:xfrm>
          <a:prstGeom prst="line">
            <a:avLst/>
          </a:prstGeom>
          <a:noFill/>
          <a:ln w="25400">
            <a:solidFill>
              <a:srgbClr val="1E396B"/>
            </a:solidFill>
            <a:round/>
            <a:headEnd/>
            <a:tailEnd/>
          </a:ln>
          <a:effectLst/>
        </p:spPr>
        <p:txBody>
          <a:bodyPr/>
          <a:lstStyle/>
          <a:p>
            <a:pPr>
              <a:defRPr/>
            </a:pPr>
            <a:endParaRPr lang="en-NZ" dirty="0">
              <a:latin typeface="Times New Roman" charset="0"/>
            </a:endParaRPr>
          </a:p>
        </p:txBody>
      </p:sp>
      <p:pic>
        <p:nvPicPr>
          <p:cNvPr id="3" name="Picture 2">
            <a:extLst>
              <a:ext uri="{FF2B5EF4-FFF2-40B4-BE49-F238E27FC236}">
                <a16:creationId xmlns:a16="http://schemas.microsoft.com/office/drawing/2014/main" id="{B2595C69-A108-4599-876A-2BE09D61284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81000" y="5943600"/>
            <a:ext cx="2667000" cy="640080"/>
          </a:xfrm>
          <a:prstGeom prst="rect">
            <a:avLst/>
          </a:prstGeom>
        </p:spPr>
      </p:pic>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rgbClr val="1E396B"/>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a:solidFill>
            <a:srgbClr val="1E396B"/>
          </a:solidFill>
          <a:latin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har char="•"/>
        <a:defRPr sz="2400">
          <a:solidFill>
            <a:srgbClr val="1E396B"/>
          </a:solidFill>
          <a:latin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a:solidFill>
            <a:srgbClr val="1E396B"/>
          </a:solidFill>
          <a:latin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a:solidFill>
            <a:srgbClr val="1E396B"/>
          </a:solidFill>
          <a:latin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rgbClr val="000099"/>
          </a:solidFill>
          <a:latin typeface="+mn-lt"/>
        </a:defRPr>
      </a:lvl6pPr>
      <a:lvl7pPr marL="2971800" indent="-228600" algn="l" rtl="0" fontAlgn="base">
        <a:spcBef>
          <a:spcPct val="20000"/>
        </a:spcBef>
        <a:spcAft>
          <a:spcPct val="0"/>
        </a:spcAft>
        <a:buChar char="»"/>
        <a:defRPr sz="2000">
          <a:solidFill>
            <a:srgbClr val="000099"/>
          </a:solidFill>
          <a:latin typeface="+mn-lt"/>
        </a:defRPr>
      </a:lvl7pPr>
      <a:lvl8pPr marL="3429000" indent="-228600" algn="l" rtl="0" fontAlgn="base">
        <a:spcBef>
          <a:spcPct val="20000"/>
        </a:spcBef>
        <a:spcAft>
          <a:spcPct val="0"/>
        </a:spcAft>
        <a:buChar char="»"/>
        <a:defRPr sz="2000">
          <a:solidFill>
            <a:srgbClr val="000099"/>
          </a:solidFill>
          <a:latin typeface="+mn-lt"/>
        </a:defRPr>
      </a:lvl8pPr>
      <a:lvl9pPr marL="3886200" indent="-228600" algn="l" rtl="0" fontAlgn="base">
        <a:spcBef>
          <a:spcPct val="20000"/>
        </a:spcBef>
        <a:spcAft>
          <a:spcPct val="0"/>
        </a:spcAft>
        <a:buChar char="»"/>
        <a:defRPr sz="2000">
          <a:solidFill>
            <a:srgbClr val="0000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ctrTitle"/>
          </p:nvPr>
        </p:nvSpPr>
        <p:spPr bwMode="auto">
          <a:xfrm>
            <a:off x="742950" y="838200"/>
            <a:ext cx="8420100" cy="762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4000" dirty="0">
                <a:solidFill>
                  <a:schemeClr val="tx1"/>
                </a:solidFill>
                <a:latin typeface="Arial" charset="0"/>
                <a:cs typeface="Arial" charset="0"/>
              </a:rPr>
              <a:t>Annual General Meetings </a:t>
            </a:r>
            <a:br>
              <a:rPr lang="en-US" sz="4000" dirty="0">
                <a:solidFill>
                  <a:schemeClr val="tx1"/>
                </a:solidFill>
                <a:latin typeface="Arial" charset="0"/>
                <a:cs typeface="Arial" charset="0"/>
              </a:rPr>
            </a:br>
            <a:endParaRPr lang="en-US" sz="4000" dirty="0">
              <a:solidFill>
                <a:schemeClr val="tx1"/>
              </a:solidFill>
              <a:latin typeface="Arial" charset="0"/>
              <a:cs typeface="Arial" charset="0"/>
            </a:endParaRPr>
          </a:p>
        </p:txBody>
      </p:sp>
      <p:sp>
        <p:nvSpPr>
          <p:cNvPr id="15362" name="Rectangle 3"/>
          <p:cNvSpPr>
            <a:spLocks noGrp="1" noChangeArrowheads="1"/>
          </p:cNvSpPr>
          <p:nvPr>
            <p:ph type="subTitle" idx="1"/>
          </p:nvPr>
        </p:nvSpPr>
        <p:spPr>
          <a:xfrm>
            <a:off x="825500" y="2362200"/>
            <a:ext cx="8420100" cy="2362200"/>
          </a:xfrm>
        </p:spPr>
        <p:txBody>
          <a:bodyPr/>
          <a:lstStyle/>
          <a:p>
            <a:pPr eaLnBrk="1" hangingPunct="1"/>
            <a:r>
              <a:rPr lang="en-US" dirty="0">
                <a:latin typeface="Arial" charset="0"/>
                <a:cs typeface="Arial" charset="0"/>
              </a:rPr>
              <a:t>Springs Road Property </a:t>
            </a:r>
            <a:r>
              <a:rPr lang="en-US">
                <a:latin typeface="Arial" charset="0"/>
                <a:cs typeface="Arial" charset="0"/>
              </a:rPr>
              <a:t>Limited </a:t>
            </a:r>
          </a:p>
          <a:p>
            <a:pPr eaLnBrk="1" hangingPunct="1"/>
            <a:r>
              <a:rPr lang="en-US">
                <a:latin typeface="Arial" charset="0"/>
                <a:cs typeface="Arial" charset="0"/>
              </a:rPr>
              <a:t>Superstore </a:t>
            </a:r>
            <a:r>
              <a:rPr lang="en-US" dirty="0">
                <a:latin typeface="Arial" charset="0"/>
                <a:cs typeface="Arial" charset="0"/>
              </a:rPr>
              <a:t>Properties Limited</a:t>
            </a:r>
          </a:p>
          <a:p>
            <a:pPr eaLnBrk="1" hangingPunct="1"/>
            <a:r>
              <a:rPr lang="en-US" dirty="0">
                <a:latin typeface="Arial" charset="0"/>
                <a:cs typeface="Arial" charset="0"/>
              </a:rPr>
              <a:t>First NZ Properties Limited</a:t>
            </a:r>
          </a:p>
          <a:p>
            <a:pPr algn="l" eaLnBrk="1" hangingPunct="1"/>
            <a:r>
              <a:rPr lang="en-US" dirty="0">
                <a:latin typeface="Arial" charset="0"/>
                <a:cs typeface="Arial" charset="0"/>
              </a:rPr>
              <a:t>	</a:t>
            </a:r>
          </a:p>
          <a:p>
            <a:pPr eaLnBrk="1" hangingPunct="1"/>
            <a:r>
              <a:rPr lang="en-US" dirty="0"/>
              <a:t>  </a:t>
            </a:r>
          </a:p>
        </p:txBody>
      </p:sp>
      <p:sp>
        <p:nvSpPr>
          <p:cNvPr id="4" name="TextBox 3"/>
          <p:cNvSpPr txBox="1"/>
          <p:nvPr/>
        </p:nvSpPr>
        <p:spPr>
          <a:xfrm>
            <a:off x="5715000" y="5715000"/>
            <a:ext cx="3733800" cy="830997"/>
          </a:xfrm>
          <a:prstGeom prst="rect">
            <a:avLst/>
          </a:prstGeom>
          <a:noFill/>
        </p:spPr>
        <p:txBody>
          <a:bodyPr wrap="square" rtlCol="0">
            <a:spAutoFit/>
          </a:bodyPr>
          <a:lstStyle/>
          <a:p>
            <a:pPr algn="r"/>
            <a:r>
              <a:rPr lang="en-NZ" dirty="0">
                <a:solidFill>
                  <a:srgbClr val="1E396B"/>
                </a:solidFill>
                <a:latin typeface="Arial" pitchFamily="34" charset="0"/>
                <a:cs typeface="Arial" pitchFamily="34" charset="0"/>
              </a:rPr>
              <a:t>28 September 2020</a:t>
            </a:r>
          </a:p>
          <a:p>
            <a:pPr algn="r"/>
            <a:endParaRPr lang="en-NZ" dirty="0">
              <a:latin typeface="Arial" pitchFamily="34" charset="0"/>
              <a:cs typeface="Arial"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p:nvPr>
        </p:nvSpPr>
        <p:spPr bwMode="auto">
          <a:xfrm>
            <a:off x="742950" y="457200"/>
            <a:ext cx="8420100" cy="685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4000" dirty="0">
                <a:latin typeface="Arial" charset="0"/>
                <a:cs typeface="Arial" charset="0"/>
              </a:rPr>
              <a:t>7 Springs Road, Auckland</a:t>
            </a:r>
          </a:p>
        </p:txBody>
      </p:sp>
      <p:sp>
        <p:nvSpPr>
          <p:cNvPr id="51202" name="Rectangle 3"/>
          <p:cNvSpPr>
            <a:spLocks noGrp="1" noChangeArrowheads="1"/>
          </p:cNvSpPr>
          <p:nvPr>
            <p:ph type="body" idx="1"/>
          </p:nvPr>
        </p:nvSpPr>
        <p:spPr>
          <a:xfrm>
            <a:off x="533400" y="1143000"/>
            <a:ext cx="8763000" cy="4724400"/>
          </a:xfrm>
        </p:spPr>
        <p:txBody>
          <a:bodyPr/>
          <a:lstStyle/>
          <a:p>
            <a:pPr algn="just" eaLnBrk="1" hangingPunct="1"/>
            <a:r>
              <a:rPr lang="en-US" sz="1600" b="1" dirty="0">
                <a:latin typeface="Arial" charset="0"/>
                <a:cs typeface="Arial" charset="0"/>
              </a:rPr>
              <a:t>Ground Floor South – Skill NZ Ltd/The Polyethnic Institute of Studies</a:t>
            </a:r>
          </a:p>
          <a:p>
            <a:pPr algn="just" eaLnBrk="1" hangingPunct="1">
              <a:buNone/>
            </a:pPr>
            <a:r>
              <a:rPr lang="en-US" sz="1600" dirty="0">
                <a:latin typeface="Arial" charset="0"/>
                <a:cs typeface="Arial" charset="0"/>
              </a:rPr>
              <a:t>	Half of the ground floor and 10 carparks was leased at market rent to the Institute in 2017 for 4 years until 2021. They have two rights of renewal of three years each, taking them through to 2027. The current rent is $</a:t>
            </a:r>
            <a:r>
              <a:rPr lang="en-US" sz="1600" dirty="0" err="1">
                <a:latin typeface="Arial" charset="0"/>
                <a:cs typeface="Arial" charset="0"/>
              </a:rPr>
              <a:t>60,000pa</a:t>
            </a:r>
            <a:r>
              <a:rPr lang="en-US" sz="1600" dirty="0">
                <a:latin typeface="Arial" charset="0"/>
                <a:cs typeface="Arial" charset="0"/>
              </a:rPr>
              <a:t> with market reviews every two years. </a:t>
            </a:r>
          </a:p>
          <a:p>
            <a:pPr algn="just" eaLnBrk="1" hangingPunct="1">
              <a:buNone/>
            </a:pPr>
            <a:endParaRPr lang="en-US" sz="1600" dirty="0">
              <a:latin typeface="Arial" charset="0"/>
              <a:cs typeface="Arial" charset="0"/>
            </a:endParaRPr>
          </a:p>
          <a:p>
            <a:pPr algn="just" eaLnBrk="1" hangingPunct="1"/>
            <a:r>
              <a:rPr lang="en-US" sz="1600" b="1" dirty="0">
                <a:latin typeface="Arial" charset="0"/>
                <a:cs typeface="Arial" charset="0"/>
              </a:rPr>
              <a:t>Ground Floor North - Vacant</a:t>
            </a:r>
          </a:p>
          <a:p>
            <a:pPr algn="just" eaLnBrk="1" hangingPunct="1">
              <a:buNone/>
            </a:pPr>
            <a:r>
              <a:rPr lang="en-US" sz="1600" dirty="0">
                <a:latin typeface="Arial" charset="0"/>
                <a:cs typeface="Arial" charset="0"/>
              </a:rPr>
              <a:t>	Counties Manukau DHB vacated this office space of </a:t>
            </a:r>
            <a:r>
              <a:rPr lang="en-US" sz="1600" dirty="0" err="1">
                <a:latin typeface="Arial" charset="0"/>
                <a:cs typeface="Arial" charset="0"/>
              </a:rPr>
              <a:t>374sqm</a:t>
            </a:r>
            <a:r>
              <a:rPr lang="en-US" sz="1600" dirty="0">
                <a:latin typeface="Arial" charset="0"/>
                <a:cs typeface="Arial" charset="0"/>
              </a:rPr>
              <a:t> and 17 carparks at the end of last year.  Agents have been seeking new tenants and we are currently in negotiations with two prospective groups.  The asking rent is around $</a:t>
            </a:r>
            <a:r>
              <a:rPr lang="en-US" sz="1600" dirty="0" err="1">
                <a:latin typeface="Arial" charset="0"/>
                <a:cs typeface="Arial" charset="0"/>
              </a:rPr>
              <a:t>70,000pa</a:t>
            </a:r>
            <a:r>
              <a:rPr lang="en-US" sz="1600" dirty="0">
                <a:latin typeface="Arial" charset="0"/>
                <a:cs typeface="Arial" charset="0"/>
              </a:rPr>
              <a:t>.</a:t>
            </a:r>
          </a:p>
          <a:p>
            <a:pPr algn="just" eaLnBrk="1" hangingPunct="1">
              <a:buNone/>
            </a:pPr>
            <a:endParaRPr lang="en-US" sz="1600" dirty="0">
              <a:latin typeface="Arial" charset="0"/>
              <a:cs typeface="Arial" charset="0"/>
            </a:endParaRPr>
          </a:p>
          <a:p>
            <a:pPr algn="just" eaLnBrk="1" hangingPunct="1"/>
            <a:r>
              <a:rPr lang="en-US" sz="1600" b="1" dirty="0">
                <a:latin typeface="Arial" charset="0"/>
                <a:cs typeface="Arial" charset="0"/>
              </a:rPr>
              <a:t>Café Concepts Ltd ( Dunkin’ Donuts) – Rear </a:t>
            </a:r>
            <a:r>
              <a:rPr lang="en-US" sz="1600" b="1" dirty="0" err="1">
                <a:latin typeface="Arial" charset="0"/>
                <a:cs typeface="Arial" charset="0"/>
              </a:rPr>
              <a:t>Annexe</a:t>
            </a:r>
            <a:r>
              <a:rPr lang="en-US" sz="1600" b="1" dirty="0">
                <a:latin typeface="Arial" charset="0"/>
                <a:cs typeface="Arial" charset="0"/>
              </a:rPr>
              <a:t> </a:t>
            </a:r>
            <a:endParaRPr lang="en-US" sz="1600" dirty="0">
              <a:latin typeface="Arial" charset="0"/>
              <a:cs typeface="Arial" charset="0"/>
            </a:endParaRPr>
          </a:p>
          <a:p>
            <a:pPr algn="just" eaLnBrk="1" hangingPunct="1">
              <a:buNone/>
            </a:pPr>
            <a:r>
              <a:rPr lang="en-US" sz="1600" dirty="0">
                <a:latin typeface="Arial" charset="0"/>
                <a:cs typeface="Arial" charset="0"/>
              </a:rPr>
              <a:t>	As the NZ baker of Dunkin’ Donuts, Café Concepts took a 6 year lease of the rear </a:t>
            </a:r>
            <a:r>
              <a:rPr lang="en-US" sz="1600" dirty="0" err="1">
                <a:latin typeface="Arial" charset="0"/>
                <a:cs typeface="Arial" charset="0"/>
              </a:rPr>
              <a:t>annexe</a:t>
            </a:r>
            <a:r>
              <a:rPr lang="en-US" sz="1600" dirty="0">
                <a:latin typeface="Arial" charset="0"/>
                <a:cs typeface="Arial" charset="0"/>
              </a:rPr>
              <a:t> building and 14 carparks through until 2022. They have invested heavily in their commercial fit-out. They have one right of renewal of 7 years until 2029. The rent is $</a:t>
            </a:r>
            <a:r>
              <a:rPr lang="en-US" sz="1600" dirty="0" err="1">
                <a:latin typeface="Arial" charset="0"/>
                <a:cs typeface="Arial" charset="0"/>
              </a:rPr>
              <a:t>76,000pa</a:t>
            </a:r>
            <a:r>
              <a:rPr lang="en-US" sz="1600" dirty="0">
                <a:latin typeface="Arial" charset="0"/>
                <a:cs typeface="Arial" charset="0"/>
              </a:rPr>
              <a:t> with a review due upon renewal in 2022.</a:t>
            </a:r>
          </a:p>
          <a:p>
            <a:pPr algn="just" eaLnBrk="1" hangingPunct="1">
              <a:buNone/>
            </a:pPr>
            <a:endParaRPr lang="en-US" sz="800" dirty="0">
              <a:latin typeface="Arial" charset="0"/>
              <a:cs typeface="Arial" charset="0"/>
            </a:endParaRPr>
          </a:p>
          <a:p>
            <a:pPr algn="just" eaLnBrk="1" hangingPunct="1"/>
            <a:r>
              <a:rPr lang="en-US" sz="1600" dirty="0">
                <a:latin typeface="Arial" charset="0"/>
                <a:cs typeface="Arial" charset="0"/>
              </a:rPr>
              <a:t>The total rental income is currently $</a:t>
            </a:r>
            <a:r>
              <a:rPr lang="en-US" sz="1600" dirty="0" err="1">
                <a:latin typeface="Arial" charset="0"/>
                <a:cs typeface="Arial" charset="0"/>
              </a:rPr>
              <a:t>486,000pa</a:t>
            </a:r>
            <a:r>
              <a:rPr lang="en-US" sz="1600" dirty="0">
                <a:latin typeface="Arial" charset="0"/>
                <a:cs typeface="Arial" charset="0"/>
              </a:rPr>
              <a:t>, but will increase to $655,000 at the end of this year.</a:t>
            </a:r>
          </a:p>
          <a:p>
            <a:pPr algn="just" eaLnBrk="1" hangingPunct="1">
              <a:buNone/>
            </a:pPr>
            <a:endParaRPr lang="en-US" sz="1600" dirty="0">
              <a:latin typeface="Arial" charset="0"/>
              <a:cs typeface="Arial" charset="0"/>
            </a:endParaRPr>
          </a:p>
          <a:p>
            <a:pPr eaLnBrk="1" hangingPunct="1">
              <a:buFontTx/>
              <a:buNone/>
            </a:pPr>
            <a:endParaRPr lang="en-US" sz="2800" dirty="0"/>
          </a:p>
        </p:txBody>
      </p:sp>
    </p:spTree>
    <p:extLst>
      <p:ext uri="{BB962C8B-B14F-4D97-AF65-F5344CB8AC3E}">
        <p14:creationId xmlns:p14="http://schemas.microsoft.com/office/powerpoint/2010/main" val="35345857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5" name="Rectangle 2"/>
          <p:cNvSpPr>
            <a:spLocks noGrp="1" noChangeArrowheads="1"/>
          </p:cNvSpPr>
          <p:nvPr>
            <p:ph type="title"/>
          </p:nvPr>
        </p:nvSpPr>
        <p:spPr bwMode="auto">
          <a:xfrm>
            <a:off x="685800" y="2438400"/>
            <a:ext cx="8420100" cy="1143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a:latin typeface="Arial" charset="0"/>
                <a:cs typeface="Arial" charset="0"/>
              </a:rPr>
              <a:t>AGM Business</a:t>
            </a:r>
            <a:br>
              <a:rPr lang="en-US" dirty="0">
                <a:latin typeface="Arial" charset="0"/>
                <a:cs typeface="Arial" charset="0"/>
              </a:rPr>
            </a:br>
            <a:r>
              <a:rPr lang="en-US" sz="3200" dirty="0">
                <a:latin typeface="Arial" charset="0"/>
                <a:cs typeface="Arial" charset="0"/>
              </a:rPr>
              <a:t>Springs Road Property Ltd</a:t>
            </a:r>
            <a:br>
              <a:rPr lang="en-US" sz="3200" dirty="0">
                <a:latin typeface="Arial" charset="0"/>
                <a:cs typeface="Arial" charset="0"/>
              </a:rPr>
            </a:br>
            <a:r>
              <a:rPr lang="en-US" sz="3200" dirty="0">
                <a:latin typeface="Arial" charset="0"/>
                <a:cs typeface="Arial" charset="0"/>
              </a:rPr>
              <a:t>Voting </a:t>
            </a:r>
            <a:endParaRPr lang="en-US" dirty="0">
              <a:latin typeface="Arial" charset="0"/>
              <a:cs typeface="Arial" charset="0"/>
            </a:endParaRPr>
          </a:p>
        </p:txBody>
      </p:sp>
    </p:spTree>
    <p:extLst>
      <p:ext uri="{BB962C8B-B14F-4D97-AF65-F5344CB8AC3E}">
        <p14:creationId xmlns:p14="http://schemas.microsoft.com/office/powerpoint/2010/main" val="24715647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bwMode="auto">
          <a:xfrm>
            <a:off x="742950" y="2438400"/>
            <a:ext cx="8420100" cy="1143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a:latin typeface="Arial" charset="0"/>
                <a:cs typeface="Arial" charset="0"/>
              </a:rPr>
              <a:t>Superstore Property Ltd</a:t>
            </a:r>
            <a:br>
              <a:rPr lang="en-US" dirty="0">
                <a:latin typeface="Arial" charset="0"/>
                <a:cs typeface="Arial" charset="0"/>
              </a:rPr>
            </a:br>
            <a:endParaRPr lang="en-US" dirty="0">
              <a:latin typeface="Arial" charset="0"/>
              <a:cs typeface="Arial" charset="0"/>
            </a:endParaRPr>
          </a:p>
        </p:txBody>
      </p:sp>
    </p:spTree>
    <p:extLst>
      <p:ext uri="{BB962C8B-B14F-4D97-AF65-F5344CB8AC3E}">
        <p14:creationId xmlns:p14="http://schemas.microsoft.com/office/powerpoint/2010/main" val="34019841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type="title"/>
          </p:nvPr>
        </p:nvSpPr>
        <p:spPr bwMode="auto">
          <a:xfrm>
            <a:off x="381000" y="533400"/>
            <a:ext cx="8420100" cy="9144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4000" dirty="0">
                <a:latin typeface="Arial" charset="0"/>
                <a:cs typeface="Arial" charset="0"/>
              </a:rPr>
              <a:t>Financial Highlights</a:t>
            </a:r>
            <a:br>
              <a:rPr lang="en-US" dirty="0"/>
            </a:br>
            <a:endParaRPr lang="en-US" dirty="0"/>
          </a:p>
        </p:txBody>
      </p:sp>
      <p:sp>
        <p:nvSpPr>
          <p:cNvPr id="67586" name="Rectangle 3"/>
          <p:cNvSpPr>
            <a:spLocks noGrp="1" noChangeArrowheads="1"/>
          </p:cNvSpPr>
          <p:nvPr>
            <p:ph type="body" idx="1"/>
          </p:nvPr>
        </p:nvSpPr>
        <p:spPr>
          <a:xfrm>
            <a:off x="660400" y="1371600"/>
            <a:ext cx="8585200" cy="4724400"/>
          </a:xfrm>
        </p:spPr>
        <p:txBody>
          <a:bodyPr/>
          <a:lstStyle/>
          <a:p>
            <a:pPr eaLnBrk="1" hangingPunct="1">
              <a:buFontTx/>
              <a:buNone/>
            </a:pPr>
            <a:r>
              <a:rPr lang="en-US" sz="2400" b="1" dirty="0">
                <a:solidFill>
                  <a:schemeClr val="tx1"/>
                </a:solidFill>
                <a:latin typeface="Arial" charset="0"/>
                <a:cs typeface="Times New Roman" pitchFamily="18" charset="0"/>
              </a:rPr>
              <a:t>SUPERSTORE PROPERTIES LIMITED</a:t>
            </a:r>
            <a:r>
              <a:rPr lang="en-US" sz="2400" dirty="0">
                <a:solidFill>
                  <a:schemeClr val="tx1"/>
                </a:solidFill>
                <a:latin typeface="Arial" charset="0"/>
                <a:cs typeface="Times New Roman" pitchFamily="18" charset="0"/>
              </a:rPr>
              <a:t> </a:t>
            </a:r>
          </a:p>
          <a:p>
            <a:pPr eaLnBrk="1" hangingPunct="1">
              <a:buFontTx/>
              <a:buNone/>
            </a:pPr>
            <a:endParaRPr lang="en-US" sz="700" dirty="0">
              <a:latin typeface="Arial" charset="0"/>
              <a:cs typeface="Times New Roman" pitchFamily="18" charset="0"/>
            </a:endParaRPr>
          </a:p>
          <a:p>
            <a:pPr algn="just" eaLnBrk="1" hangingPunct="1"/>
            <a:r>
              <a:rPr lang="en-US" sz="2000" dirty="0">
                <a:latin typeface="Arial" charset="0"/>
                <a:cs typeface="Times New Roman" pitchFamily="18" charset="0"/>
              </a:rPr>
              <a:t>Income increased from $1,477,121 to $1,554,094, on increased rentals</a:t>
            </a:r>
            <a:r>
              <a:rPr lang="en-US" sz="1800" dirty="0">
                <a:latin typeface="Arial" charset="0"/>
                <a:cs typeface="Times New Roman" pitchFamily="18" charset="0"/>
              </a:rPr>
              <a:t>.</a:t>
            </a:r>
          </a:p>
          <a:p>
            <a:pPr algn="just" eaLnBrk="1" hangingPunct="1"/>
            <a:endParaRPr lang="en-US" sz="1600" dirty="0">
              <a:latin typeface="Arial" charset="0"/>
              <a:cs typeface="Times New Roman" pitchFamily="18" charset="0"/>
            </a:endParaRPr>
          </a:p>
          <a:p>
            <a:pPr algn="just" eaLnBrk="1" hangingPunct="1"/>
            <a:r>
              <a:rPr lang="en-US" sz="2000" dirty="0">
                <a:latin typeface="Arial" charset="0"/>
                <a:cs typeface="Times New Roman" pitchFamily="18" charset="0"/>
              </a:rPr>
              <a:t>Profit before Tax increased from $986,877 to $1,201,529</a:t>
            </a:r>
          </a:p>
          <a:p>
            <a:pPr algn="just" eaLnBrk="1" hangingPunct="1"/>
            <a:endParaRPr lang="en-US" sz="1400" dirty="0">
              <a:latin typeface="Arial" charset="0"/>
              <a:cs typeface="Times New Roman" pitchFamily="18" charset="0"/>
            </a:endParaRPr>
          </a:p>
          <a:p>
            <a:pPr algn="just" eaLnBrk="1" hangingPunct="1"/>
            <a:r>
              <a:rPr lang="en-US" sz="2000" dirty="0">
                <a:latin typeface="Arial" charset="0"/>
                <a:cs typeface="Times New Roman" pitchFamily="18" charset="0"/>
              </a:rPr>
              <a:t>Mortgage finance costs reduced from $419k to $385k, with decreasing interest rates.</a:t>
            </a:r>
          </a:p>
          <a:p>
            <a:pPr algn="just" eaLnBrk="1" hangingPunct="1"/>
            <a:endParaRPr lang="en-US" sz="1600" dirty="0">
              <a:latin typeface="Arial" charset="0"/>
              <a:cs typeface="Times New Roman" pitchFamily="18" charset="0"/>
            </a:endParaRPr>
          </a:p>
          <a:p>
            <a:pPr algn="just" eaLnBrk="1" hangingPunct="1"/>
            <a:r>
              <a:rPr lang="en-US" sz="1800" dirty="0">
                <a:latin typeface="Arial" charset="0"/>
                <a:cs typeface="Times New Roman" pitchFamily="18" charset="0"/>
              </a:rPr>
              <a:t>Property Valuations reduced slightly from $22,000,000 to $21,950,000 this was an allowance for Covid-19 rental reductions.</a:t>
            </a:r>
          </a:p>
          <a:p>
            <a:pPr algn="just" eaLnBrk="1" hangingPunct="1"/>
            <a:endParaRPr lang="en-US" sz="1600" b="1" dirty="0">
              <a:latin typeface="Arial" charset="0"/>
              <a:cs typeface="Times New Roman" pitchFamily="18" charset="0"/>
            </a:endParaRPr>
          </a:p>
          <a:p>
            <a:pPr algn="just" eaLnBrk="1" hangingPunct="1"/>
            <a:r>
              <a:rPr lang="en-US" sz="1800" dirty="0">
                <a:latin typeface="Arial" charset="0"/>
                <a:cs typeface="Times New Roman" pitchFamily="18" charset="0"/>
              </a:rPr>
              <a:t>Mortgage of $9,924,000 expiring at 30</a:t>
            </a:r>
            <a:r>
              <a:rPr lang="en-US" sz="1800" baseline="30000" dirty="0">
                <a:latin typeface="Arial" charset="0"/>
                <a:cs typeface="Times New Roman" pitchFamily="18" charset="0"/>
              </a:rPr>
              <a:t>th</a:t>
            </a:r>
            <a:r>
              <a:rPr lang="en-US" sz="1800" dirty="0">
                <a:latin typeface="Arial" charset="0"/>
                <a:cs typeface="Times New Roman" pitchFamily="18" charset="0"/>
              </a:rPr>
              <a:t> of October 2020, ANZ have indicated that this will be renewed at an interest rate of around 3.31%</a:t>
            </a:r>
          </a:p>
          <a:p>
            <a:pPr eaLnBrk="1" hangingPunct="1"/>
            <a:endParaRPr lang="en-US" sz="1000" b="1" dirty="0">
              <a:latin typeface="Arial" charset="0"/>
              <a:cs typeface="Times New Roman" pitchFamily="18" charset="0"/>
            </a:endParaRPr>
          </a:p>
          <a:p>
            <a:pPr eaLnBrk="1" hangingPunct="1"/>
            <a:endParaRPr lang="en-US" sz="2400" b="1" dirty="0"/>
          </a:p>
        </p:txBody>
      </p:sp>
    </p:spTree>
    <p:extLst>
      <p:ext uri="{BB962C8B-B14F-4D97-AF65-F5344CB8AC3E}">
        <p14:creationId xmlns:p14="http://schemas.microsoft.com/office/powerpoint/2010/main" val="4268822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type="title"/>
          </p:nvPr>
        </p:nvSpPr>
        <p:spPr bwMode="auto">
          <a:xfrm>
            <a:off x="381000" y="533400"/>
            <a:ext cx="8420100" cy="9144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4000" dirty="0">
                <a:latin typeface="Arial" charset="0"/>
                <a:cs typeface="Arial" charset="0"/>
              </a:rPr>
              <a:t>Financial Highlights</a:t>
            </a:r>
            <a:br>
              <a:rPr lang="en-US" dirty="0"/>
            </a:br>
            <a:endParaRPr lang="en-US" dirty="0"/>
          </a:p>
        </p:txBody>
      </p:sp>
      <p:sp>
        <p:nvSpPr>
          <p:cNvPr id="67586" name="Rectangle 3"/>
          <p:cNvSpPr>
            <a:spLocks noGrp="1" noChangeArrowheads="1"/>
          </p:cNvSpPr>
          <p:nvPr>
            <p:ph type="body" idx="1"/>
          </p:nvPr>
        </p:nvSpPr>
        <p:spPr>
          <a:xfrm>
            <a:off x="660400" y="1371600"/>
            <a:ext cx="8585200" cy="4724400"/>
          </a:xfrm>
        </p:spPr>
        <p:txBody>
          <a:bodyPr/>
          <a:lstStyle/>
          <a:p>
            <a:pPr eaLnBrk="1" hangingPunct="1">
              <a:buFontTx/>
              <a:buNone/>
            </a:pPr>
            <a:r>
              <a:rPr lang="en-US" sz="2400" b="1" dirty="0">
                <a:solidFill>
                  <a:schemeClr val="tx1"/>
                </a:solidFill>
                <a:latin typeface="Arial" charset="0"/>
                <a:cs typeface="Times New Roman" pitchFamily="18" charset="0"/>
              </a:rPr>
              <a:t>SUPERSTORE PROPERTIES LIMITED</a:t>
            </a:r>
            <a:r>
              <a:rPr lang="en-US" sz="2400" dirty="0">
                <a:solidFill>
                  <a:schemeClr val="tx1"/>
                </a:solidFill>
                <a:latin typeface="Arial" charset="0"/>
                <a:cs typeface="Times New Roman" pitchFamily="18" charset="0"/>
              </a:rPr>
              <a:t> </a:t>
            </a:r>
          </a:p>
          <a:p>
            <a:pPr eaLnBrk="1" hangingPunct="1">
              <a:buFontTx/>
              <a:buNone/>
            </a:pPr>
            <a:endParaRPr lang="en-US" sz="1600" dirty="0">
              <a:latin typeface="Arial" charset="0"/>
              <a:cs typeface="Times New Roman" pitchFamily="18" charset="0"/>
            </a:endParaRPr>
          </a:p>
          <a:p>
            <a:pPr algn="just" eaLnBrk="1" hangingPunct="1"/>
            <a:r>
              <a:rPr lang="en-US" sz="2000" dirty="0">
                <a:latin typeface="Arial" charset="0"/>
                <a:cs typeface="Times New Roman" pitchFamily="18" charset="0"/>
              </a:rPr>
              <a:t>NTA per share decreased  $5.44 from $5.46.</a:t>
            </a:r>
          </a:p>
          <a:p>
            <a:pPr algn="just" eaLnBrk="1" hangingPunct="1"/>
            <a:endParaRPr lang="en-US" sz="1400" dirty="0">
              <a:latin typeface="Arial" charset="0"/>
              <a:cs typeface="Times New Roman" pitchFamily="18" charset="0"/>
            </a:endParaRPr>
          </a:p>
          <a:p>
            <a:pPr algn="just" eaLnBrk="1" hangingPunct="1"/>
            <a:r>
              <a:rPr lang="en-US" sz="2000" dirty="0">
                <a:latin typeface="Arial" charset="0"/>
                <a:cs typeface="Times New Roman" pitchFamily="18" charset="0"/>
              </a:rPr>
              <a:t>Earnings per share has increased from 36cents to 45cents.</a:t>
            </a:r>
          </a:p>
          <a:p>
            <a:pPr algn="just" eaLnBrk="1" hangingPunct="1">
              <a:buNone/>
            </a:pPr>
            <a:endParaRPr lang="en-US" sz="1400" dirty="0">
              <a:latin typeface="Arial" charset="0"/>
              <a:cs typeface="Times New Roman" pitchFamily="18" charset="0"/>
            </a:endParaRPr>
          </a:p>
          <a:p>
            <a:pPr algn="just" eaLnBrk="1" hangingPunct="1"/>
            <a:r>
              <a:rPr lang="en-US" sz="2000" dirty="0">
                <a:latin typeface="Arial" charset="0"/>
                <a:cs typeface="Times New Roman" pitchFamily="18" charset="0"/>
              </a:rPr>
              <a:t>Dividend 48cents per share, with no dividend last year.</a:t>
            </a:r>
          </a:p>
          <a:p>
            <a:pPr algn="just" eaLnBrk="1" hangingPunct="1"/>
            <a:endParaRPr lang="en-US" sz="2000" dirty="0">
              <a:latin typeface="Arial" charset="0"/>
              <a:cs typeface="Times New Roman" pitchFamily="18" charset="0"/>
            </a:endParaRPr>
          </a:p>
          <a:p>
            <a:pPr algn="just" eaLnBrk="1" hangingPunct="1"/>
            <a:r>
              <a:rPr lang="en-US" sz="2000" dirty="0">
                <a:latin typeface="Arial" charset="0"/>
                <a:cs typeface="Times New Roman" pitchFamily="18" charset="0"/>
              </a:rPr>
              <a:t>The directors will be considering a dividend for November this year.</a:t>
            </a:r>
          </a:p>
          <a:p>
            <a:pPr algn="just" eaLnBrk="1" hangingPunct="1"/>
            <a:endParaRPr lang="en-US" sz="2000" b="1" dirty="0">
              <a:latin typeface="Arial" charset="0"/>
              <a:cs typeface="Times New Roman" pitchFamily="18" charset="0"/>
            </a:endParaRPr>
          </a:p>
          <a:p>
            <a:pPr algn="just" eaLnBrk="1" hangingPunct="1"/>
            <a:endParaRPr lang="en-US" sz="2400" b="1" dirty="0">
              <a:latin typeface="Arial" charset="0"/>
              <a:cs typeface="Times New Roman" pitchFamily="18" charset="0"/>
            </a:endParaRPr>
          </a:p>
          <a:p>
            <a:pPr eaLnBrk="1" hangingPunct="1"/>
            <a:endParaRPr lang="en-US" sz="1000" b="1" dirty="0">
              <a:latin typeface="Arial" charset="0"/>
              <a:cs typeface="Times New Roman" pitchFamily="18" charset="0"/>
            </a:endParaRPr>
          </a:p>
          <a:p>
            <a:pPr eaLnBrk="1" hangingPunct="1"/>
            <a:endParaRPr lang="en-US" sz="2400" b="1" dirty="0"/>
          </a:p>
        </p:txBody>
      </p:sp>
    </p:spTree>
    <p:extLst>
      <p:ext uri="{BB962C8B-B14F-4D97-AF65-F5344CB8AC3E}">
        <p14:creationId xmlns:p14="http://schemas.microsoft.com/office/powerpoint/2010/main" val="10376950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bwMode="auto">
          <a:xfrm>
            <a:off x="457200" y="457200"/>
            <a:ext cx="8915400" cy="1143000"/>
          </a:xfrm>
          <a:noFill/>
          <a:ln>
            <a:miter lim="800000"/>
            <a:headEnd/>
            <a:tailEnd/>
          </a:ln>
        </p:spPr>
        <p:txBody>
          <a:bodyPr vert="horz" wrap="square" lIns="91440" tIns="45720" rIns="91440" bIns="45720" numCol="1" anchor="t" anchorCtr="0" compatLnSpc="1">
            <a:prstTxWarp prst="textNoShape">
              <a:avLst/>
            </a:prstTxWarp>
          </a:bodyPr>
          <a:lstStyle/>
          <a:p>
            <a:r>
              <a:rPr lang="en-NZ" dirty="0">
                <a:latin typeface="Arial" charset="0"/>
                <a:cs typeface="Arial" charset="0"/>
              </a:rPr>
              <a:t>Secondary Market	</a:t>
            </a:r>
          </a:p>
        </p:txBody>
      </p:sp>
      <p:sp>
        <p:nvSpPr>
          <p:cNvPr id="57346" name="Content Placeholder 2"/>
          <p:cNvSpPr>
            <a:spLocks noGrp="1"/>
          </p:cNvSpPr>
          <p:nvPr>
            <p:ph idx="1"/>
          </p:nvPr>
        </p:nvSpPr>
        <p:spPr/>
        <p:txBody>
          <a:bodyPr/>
          <a:lstStyle/>
          <a:p>
            <a:endParaRPr lang="en-NZ" sz="2000" dirty="0">
              <a:latin typeface="Arial" charset="0"/>
              <a:cs typeface="Arial" charset="0"/>
            </a:endParaRPr>
          </a:p>
          <a:p>
            <a:r>
              <a:rPr lang="en-NZ" sz="2000" dirty="0">
                <a:latin typeface="Arial" charset="0"/>
                <a:cs typeface="Arial" charset="0"/>
              </a:rPr>
              <a:t>Investment Services Ltd operates a secondary market, for the sale of shares and parcels in the managed companies.</a:t>
            </a:r>
          </a:p>
          <a:p>
            <a:endParaRPr lang="en-NZ" sz="2000" dirty="0">
              <a:latin typeface="Arial" charset="0"/>
              <a:cs typeface="Arial" charset="0"/>
            </a:endParaRPr>
          </a:p>
          <a:p>
            <a:r>
              <a:rPr lang="en-NZ" sz="2000" dirty="0">
                <a:latin typeface="Arial" charset="0"/>
                <a:cs typeface="Arial" charset="0"/>
              </a:rPr>
              <a:t>The market has been illiquid over the last few months with virtually no sales during Covid-19.</a:t>
            </a:r>
          </a:p>
          <a:p>
            <a:r>
              <a:rPr lang="en-NZ" sz="2000" dirty="0">
                <a:latin typeface="Arial" charset="0"/>
                <a:cs typeface="Arial" charset="0"/>
              </a:rPr>
              <a:t>Prices in general have remained static during the previous 12 months</a:t>
            </a:r>
          </a:p>
          <a:p>
            <a:endParaRPr lang="en-NZ" sz="2000" dirty="0">
              <a:latin typeface="Arial" charset="0"/>
              <a:cs typeface="Arial" charset="0"/>
            </a:endParaRPr>
          </a:p>
          <a:p>
            <a:r>
              <a:rPr lang="en-NZ" sz="2000" dirty="0">
                <a:latin typeface="Arial" charset="0"/>
                <a:cs typeface="Arial" charset="0"/>
              </a:rPr>
              <a:t>Last trade price is:</a:t>
            </a:r>
          </a:p>
          <a:p>
            <a:pPr>
              <a:buNone/>
            </a:pPr>
            <a:r>
              <a:rPr lang="en-NZ" sz="2000" dirty="0">
                <a:latin typeface="Arial" charset="0"/>
                <a:cs typeface="Arial" charset="0"/>
              </a:rPr>
              <a:t>	-	Superstore Properties		$4.15 to $4.20  per share</a:t>
            </a:r>
          </a:p>
          <a:p>
            <a:pPr>
              <a:buNone/>
            </a:pPr>
            <a:r>
              <a:rPr lang="en-NZ" sz="2000" dirty="0">
                <a:latin typeface="Arial" charset="0"/>
                <a:cs typeface="Arial" charset="0"/>
              </a:rPr>
              <a:t>		</a:t>
            </a:r>
          </a:p>
        </p:txBody>
      </p:sp>
    </p:spTree>
    <p:extLst>
      <p:ext uri="{BB962C8B-B14F-4D97-AF65-F5344CB8AC3E}">
        <p14:creationId xmlns:p14="http://schemas.microsoft.com/office/powerpoint/2010/main" val="11399735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bwMode="auto">
          <a:xfrm>
            <a:off x="660400" y="609600"/>
            <a:ext cx="8420100" cy="1143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a:latin typeface="Arial" charset="0"/>
                <a:cs typeface="Arial" charset="0"/>
              </a:rPr>
              <a:t>Superstore Properties Limited</a:t>
            </a:r>
          </a:p>
        </p:txBody>
      </p:sp>
      <p:sp>
        <p:nvSpPr>
          <p:cNvPr id="28674" name="Rectangle 3"/>
          <p:cNvSpPr>
            <a:spLocks noGrp="1" noChangeArrowheads="1"/>
          </p:cNvSpPr>
          <p:nvPr>
            <p:ph type="body" idx="1"/>
          </p:nvPr>
        </p:nvSpPr>
        <p:spPr>
          <a:xfrm>
            <a:off x="660400" y="2057400"/>
            <a:ext cx="8585200" cy="3429000"/>
          </a:xfrm>
        </p:spPr>
        <p:txBody>
          <a:bodyPr/>
          <a:lstStyle/>
          <a:p>
            <a:pPr eaLnBrk="1" hangingPunct="1"/>
            <a:r>
              <a:rPr lang="en-US" dirty="0">
                <a:latin typeface="Arial" charset="0"/>
                <a:cs typeface="Arial" charset="0"/>
              </a:rPr>
              <a:t>The Warehouse</a:t>
            </a:r>
          </a:p>
          <a:p>
            <a:pPr marL="0" indent="0" eaLnBrk="1" hangingPunct="1">
              <a:buNone/>
            </a:pPr>
            <a:r>
              <a:rPr lang="en-US" dirty="0">
                <a:latin typeface="Arial" charset="0"/>
                <a:cs typeface="Arial" charset="0"/>
              </a:rPr>
              <a:t>	483 Cameron Road, Tauranga</a:t>
            </a:r>
          </a:p>
          <a:p>
            <a:pPr eaLnBrk="1" hangingPunct="1"/>
            <a:endParaRPr lang="en-US" dirty="0">
              <a:latin typeface="Arial" charset="0"/>
              <a:cs typeface="Arial" charset="0"/>
            </a:endParaRPr>
          </a:p>
          <a:p>
            <a:pPr eaLnBrk="1" hangingPunct="1"/>
            <a:r>
              <a:rPr lang="en-US" dirty="0">
                <a:latin typeface="Arial" charset="0"/>
                <a:cs typeface="Arial" charset="0"/>
              </a:rPr>
              <a:t>Placemakers</a:t>
            </a:r>
          </a:p>
          <a:p>
            <a:pPr marL="0" indent="0" eaLnBrk="1" hangingPunct="1">
              <a:buNone/>
            </a:pPr>
            <a:r>
              <a:rPr lang="en-US" dirty="0">
                <a:latin typeface="Arial" charset="0"/>
                <a:cs typeface="Arial" charset="0"/>
              </a:rPr>
              <a:t>	315 - 321 Cranford Street, Christchurch</a:t>
            </a:r>
          </a:p>
          <a:p>
            <a:pPr eaLnBrk="1" hangingPunct="1"/>
            <a:endParaRPr lang="en-US" dirty="0">
              <a:latin typeface="Arial" charset="0"/>
              <a:cs typeface="Arial" charset="0"/>
            </a:endParaRPr>
          </a:p>
          <a:p>
            <a:pPr eaLnBrk="1" hangingPunct="1"/>
            <a:endParaRPr lang="en-US" dirty="0">
              <a:latin typeface="Arial" charset="0"/>
              <a:cs typeface="Arial"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bwMode="auto">
          <a:xfrm>
            <a:off x="533400" y="457200"/>
            <a:ext cx="8915400" cy="1143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a:latin typeface="Arial" charset="0"/>
                <a:cs typeface="Arial" charset="0"/>
              </a:rPr>
              <a:t>The Warehouse, Tauranga</a:t>
            </a:r>
          </a:p>
        </p:txBody>
      </p:sp>
      <p:pic>
        <p:nvPicPr>
          <p:cNvPr id="5" name="Content Placeholder 4">
            <a:extLst>
              <a:ext uri="{FF2B5EF4-FFF2-40B4-BE49-F238E27FC236}">
                <a16:creationId xmlns:a16="http://schemas.microsoft.com/office/drawing/2014/main" id="{0BED78C6-83A5-4504-808C-9D3248628B9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3730" t="16129" r="12520" b="24194"/>
          <a:stretch/>
        </p:blipFill>
        <p:spPr>
          <a:xfrm>
            <a:off x="1391165" y="1268542"/>
            <a:ext cx="7123670" cy="4320915"/>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bwMode="auto">
          <a:xfrm>
            <a:off x="495300" y="685800"/>
            <a:ext cx="8915400" cy="731838"/>
          </a:xfrm>
          <a:noFill/>
          <a:ln>
            <a:miter lim="800000"/>
            <a:headEnd/>
            <a:tailEnd/>
          </a:ln>
        </p:spPr>
        <p:txBody>
          <a:bodyPr vert="horz" wrap="square" lIns="91440" tIns="45720" rIns="91440" bIns="45720" numCol="1" anchor="t" anchorCtr="0" compatLnSpc="1">
            <a:prstTxWarp prst="textNoShape">
              <a:avLst/>
            </a:prstTxWarp>
          </a:bodyPr>
          <a:lstStyle/>
          <a:p>
            <a:r>
              <a:rPr lang="en-US" dirty="0">
                <a:latin typeface="Arial" charset="0"/>
                <a:cs typeface="Arial" charset="0"/>
              </a:rPr>
              <a:t>The Warehouse, Tauranga</a:t>
            </a:r>
            <a:endParaRPr lang="en-NZ" dirty="0"/>
          </a:p>
        </p:txBody>
      </p:sp>
      <p:sp>
        <p:nvSpPr>
          <p:cNvPr id="32770" name="Text Box 6"/>
          <p:cNvSpPr>
            <a:spLocks noGrp="1" noChangeArrowheads="1"/>
          </p:cNvSpPr>
          <p:nvPr>
            <p:ph idx="1"/>
          </p:nvPr>
        </p:nvSpPr>
        <p:spPr>
          <a:xfrm>
            <a:off x="495300" y="1417638"/>
            <a:ext cx="8832850" cy="4331955"/>
          </a:xfrm>
        </p:spPr>
        <p:txBody>
          <a:bodyPr wrap="square">
            <a:spAutoFit/>
          </a:bodyPr>
          <a:lstStyle/>
          <a:p>
            <a:pPr algn="just">
              <a:spcBef>
                <a:spcPct val="50000"/>
              </a:spcBef>
            </a:pPr>
            <a:r>
              <a:rPr lang="en-US" sz="1900" dirty="0">
                <a:latin typeface="Arial" charset="0"/>
                <a:cs typeface="Arial" charset="0"/>
              </a:rPr>
              <a:t>483 Cameron Road, Tauranga is a traditional mid 1990’s warehouse with an 103% NBS assessment, providing 5,015m2 of storage and retail space. </a:t>
            </a:r>
          </a:p>
          <a:p>
            <a:pPr algn="just">
              <a:spcBef>
                <a:spcPct val="50000"/>
              </a:spcBef>
            </a:pPr>
            <a:r>
              <a:rPr lang="en-US" sz="1900" dirty="0">
                <a:latin typeface="Arial" charset="0"/>
                <a:cs typeface="Arial" charset="0"/>
              </a:rPr>
              <a:t>Our original lease to The Warehouse Limited was in 1999 for 3 years with a four 3 year renewals.  </a:t>
            </a:r>
          </a:p>
          <a:p>
            <a:pPr algn="just">
              <a:spcBef>
                <a:spcPct val="50000"/>
              </a:spcBef>
            </a:pPr>
            <a:r>
              <a:rPr lang="en-US" sz="1900" dirty="0">
                <a:latin typeface="Arial" charset="0"/>
                <a:cs typeface="Arial" charset="0"/>
              </a:rPr>
              <a:t>In 2014 we successfully negotiated a new 10 year lease ending in 2025. The lease includes three rights of renewal through to 2037.  The current rent is $</a:t>
            </a:r>
            <a:r>
              <a:rPr lang="en-US" sz="1900" dirty="0" err="1">
                <a:latin typeface="Arial" charset="0"/>
                <a:cs typeface="Arial" charset="0"/>
              </a:rPr>
              <a:t>865,000pa</a:t>
            </a:r>
            <a:r>
              <a:rPr lang="en-US" sz="1900" dirty="0">
                <a:latin typeface="Arial" charset="0"/>
                <a:cs typeface="Arial" charset="0"/>
              </a:rPr>
              <a:t>, following a recent rent review. </a:t>
            </a:r>
            <a:r>
              <a:rPr lang="en-US" sz="1900" dirty="0" err="1">
                <a:latin typeface="Arial" charset="0"/>
                <a:cs typeface="Arial" charset="0"/>
              </a:rPr>
              <a:t>TWL</a:t>
            </a:r>
            <a:r>
              <a:rPr lang="en-US" sz="1900" dirty="0">
                <a:latin typeface="Arial" charset="0"/>
                <a:cs typeface="Arial" charset="0"/>
              </a:rPr>
              <a:t> are also repaying $40,000pa against an improvements loan until 2025.  The next rent review is due in 2022.</a:t>
            </a:r>
          </a:p>
          <a:p>
            <a:pPr algn="just">
              <a:spcBef>
                <a:spcPct val="50000"/>
              </a:spcBef>
            </a:pPr>
            <a:r>
              <a:rPr lang="en-US" sz="1900" dirty="0">
                <a:latin typeface="Arial" charset="0"/>
                <a:cs typeface="Arial" charset="0"/>
              </a:rPr>
              <a:t>The building is in good condition.  Some minor repairs have been carried out but nothing major is planned, although the exterior of the building will require redecorating soon. As the paint has faded to pink </a:t>
            </a:r>
            <a:r>
              <a:rPr lang="en-US" sz="1900" dirty="0" err="1">
                <a:latin typeface="Arial" charset="0"/>
                <a:cs typeface="Arial" charset="0"/>
              </a:rPr>
              <a:t>TWL</a:t>
            </a:r>
            <a:r>
              <a:rPr lang="en-US" sz="1900" dirty="0">
                <a:latin typeface="Arial" charset="0"/>
                <a:cs typeface="Arial" charset="0"/>
              </a:rPr>
              <a:t> are likely to be putting pressure on for this shortly.  </a:t>
            </a:r>
            <a:endParaRPr lang="en-US" sz="19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bwMode="auto">
          <a:xfrm>
            <a:off x="742950" y="609600"/>
            <a:ext cx="8420100" cy="1143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4000" dirty="0">
                <a:latin typeface="Arial" charset="0"/>
                <a:cs typeface="Arial" charset="0"/>
              </a:rPr>
              <a:t>Placemakers, Christchurch</a:t>
            </a:r>
          </a:p>
        </p:txBody>
      </p:sp>
      <p:sp>
        <p:nvSpPr>
          <p:cNvPr id="36866" name="Rectangle 3"/>
          <p:cNvSpPr>
            <a:spLocks noGrp="1" noChangeArrowheads="1"/>
          </p:cNvSpPr>
          <p:nvPr>
            <p:ph type="body" idx="1"/>
          </p:nvPr>
        </p:nvSpPr>
        <p:spPr>
          <a:xfrm>
            <a:off x="762000" y="1371600"/>
            <a:ext cx="8585200" cy="838200"/>
          </a:xfrm>
        </p:spPr>
        <p:txBody>
          <a:bodyPr/>
          <a:lstStyle/>
          <a:p>
            <a:pPr eaLnBrk="1" hangingPunct="1">
              <a:buNone/>
            </a:pPr>
            <a:endParaRPr lang="en-US" sz="1800" dirty="0">
              <a:latin typeface="Arial" charset="0"/>
              <a:cs typeface="Arial" charset="0"/>
            </a:endParaRPr>
          </a:p>
          <a:p>
            <a:pPr eaLnBrk="1" hangingPunct="1">
              <a:buFontTx/>
              <a:buNone/>
            </a:pPr>
            <a:endParaRPr lang="en-US" dirty="0"/>
          </a:p>
        </p:txBody>
      </p:sp>
      <p:pic>
        <p:nvPicPr>
          <p:cNvPr id="3" name="Picture 2">
            <a:extLst>
              <a:ext uri="{FF2B5EF4-FFF2-40B4-BE49-F238E27FC236}">
                <a16:creationId xmlns:a16="http://schemas.microsoft.com/office/drawing/2014/main" id="{63270207-6027-4753-B7D2-426D8E698C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2743" y="1371600"/>
            <a:ext cx="6060513" cy="425912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bwMode="auto">
          <a:xfrm>
            <a:off x="742950" y="609600"/>
            <a:ext cx="8420100" cy="1143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en-US" dirty="0">
              <a:solidFill>
                <a:schemeClr val="tx1"/>
              </a:solidFill>
              <a:latin typeface="Arial" charset="0"/>
              <a:cs typeface="Arial" charset="0"/>
            </a:endParaRPr>
          </a:p>
        </p:txBody>
      </p:sp>
      <p:sp>
        <p:nvSpPr>
          <p:cNvPr id="17410" name="Rectangle 3"/>
          <p:cNvSpPr>
            <a:spLocks noGrp="1" noChangeArrowheads="1"/>
          </p:cNvSpPr>
          <p:nvPr>
            <p:ph type="body" idx="1"/>
          </p:nvPr>
        </p:nvSpPr>
        <p:spPr>
          <a:xfrm>
            <a:off x="742950" y="1676400"/>
            <a:ext cx="8585200" cy="4724400"/>
          </a:xfrm>
        </p:spPr>
        <p:txBody>
          <a:bodyPr/>
          <a:lstStyle/>
          <a:p>
            <a:pPr eaLnBrk="1" hangingPunct="1"/>
            <a:r>
              <a:rPr lang="en-US" dirty="0">
                <a:latin typeface="Arial" charset="0"/>
                <a:cs typeface="Arial" charset="0"/>
              </a:rPr>
              <a:t>Introduction</a:t>
            </a:r>
          </a:p>
          <a:p>
            <a:pPr eaLnBrk="1" hangingPunct="1"/>
            <a:r>
              <a:rPr lang="en-US" dirty="0" err="1">
                <a:latin typeface="Arial" charset="0"/>
                <a:cs typeface="Arial" charset="0"/>
              </a:rPr>
              <a:t>Chairmans</a:t>
            </a:r>
            <a:r>
              <a:rPr lang="en-US" dirty="0">
                <a:latin typeface="Arial" charset="0"/>
                <a:cs typeface="Arial" charset="0"/>
              </a:rPr>
              <a:t> address</a:t>
            </a:r>
          </a:p>
          <a:p>
            <a:pPr lvl="1" eaLnBrk="1" hangingPunct="1"/>
            <a:r>
              <a:rPr lang="en-US" sz="2000" dirty="0">
                <a:latin typeface="Arial" charset="0"/>
                <a:cs typeface="Arial" charset="0"/>
              </a:rPr>
              <a:t>Fraud Report</a:t>
            </a:r>
          </a:p>
          <a:p>
            <a:pPr eaLnBrk="1" hangingPunct="1"/>
            <a:r>
              <a:rPr lang="en-US" dirty="0">
                <a:latin typeface="Arial" charset="0"/>
                <a:cs typeface="Arial" charset="0"/>
              </a:rPr>
              <a:t>Springs Road Property Ltd</a:t>
            </a:r>
          </a:p>
          <a:p>
            <a:pPr eaLnBrk="1" hangingPunct="1"/>
            <a:r>
              <a:rPr lang="en-US" dirty="0">
                <a:latin typeface="Arial" charset="0"/>
                <a:cs typeface="Arial" charset="0"/>
              </a:rPr>
              <a:t>Superstore Property Ltd</a:t>
            </a:r>
          </a:p>
          <a:p>
            <a:pPr eaLnBrk="1" hangingPunct="1"/>
            <a:r>
              <a:rPr lang="en-US" dirty="0">
                <a:latin typeface="Arial" charset="0"/>
                <a:cs typeface="Arial" charset="0"/>
              </a:rPr>
              <a:t>First NZ Properties Ltd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609600"/>
            <a:ext cx="8915400" cy="533400"/>
          </a:xfrm>
        </p:spPr>
        <p:txBody>
          <a:bodyPr/>
          <a:lstStyle/>
          <a:p>
            <a:r>
              <a:rPr lang="en-US" sz="4000" dirty="0">
                <a:latin typeface="Arial" charset="0"/>
                <a:cs typeface="Arial" charset="0"/>
              </a:rPr>
              <a:t>Placemakers, Christchurch</a:t>
            </a:r>
            <a:endParaRPr lang="en-NZ" sz="4000" dirty="0"/>
          </a:p>
        </p:txBody>
      </p:sp>
      <p:sp>
        <p:nvSpPr>
          <p:cNvPr id="3" name="Content Placeholder 2"/>
          <p:cNvSpPr>
            <a:spLocks noGrp="1"/>
          </p:cNvSpPr>
          <p:nvPr>
            <p:ph idx="1"/>
          </p:nvPr>
        </p:nvSpPr>
        <p:spPr>
          <a:xfrm>
            <a:off x="495300" y="1295400"/>
            <a:ext cx="8724900" cy="4495800"/>
          </a:xfrm>
        </p:spPr>
        <p:txBody>
          <a:bodyPr/>
          <a:lstStyle/>
          <a:p>
            <a:pPr algn="just" eaLnBrk="1" hangingPunct="1"/>
            <a:r>
              <a:rPr lang="en-US" sz="1800" dirty="0">
                <a:latin typeface="Arial" charset="0"/>
                <a:cs typeface="Arial" charset="0"/>
              </a:rPr>
              <a:t>315 – 321 Cranford Street, Christchurch comprises two traditional late 1990’s warehouses providing a total of 4360sqm of retail, drive-through, office and storage space with a 67% NBS assessment. </a:t>
            </a:r>
          </a:p>
          <a:p>
            <a:pPr algn="just" eaLnBrk="1" hangingPunct="1"/>
            <a:r>
              <a:rPr lang="en-US" sz="1800" dirty="0">
                <a:latin typeface="Arial" charset="0"/>
                <a:cs typeface="Arial" charset="0"/>
              </a:rPr>
              <a:t>The original lease to Placemakers was for 12 years from 1998.  It included two rights of renewal of 4 years taking it through to 2018.  </a:t>
            </a:r>
          </a:p>
          <a:p>
            <a:pPr algn="just" eaLnBrk="1" hangingPunct="1"/>
            <a:r>
              <a:rPr lang="en-US" sz="1800" dirty="0">
                <a:latin typeface="Arial" charset="0"/>
                <a:cs typeface="Arial" charset="0"/>
              </a:rPr>
              <a:t>In 2014 we negotiated a new lease through until February 2022 with three  renewals  of 6 years each, taking it through until 2040. </a:t>
            </a:r>
          </a:p>
          <a:p>
            <a:pPr algn="just" eaLnBrk="1" hangingPunct="1"/>
            <a:r>
              <a:rPr lang="en-US" sz="1800" dirty="0">
                <a:latin typeface="Arial" charset="0"/>
                <a:cs typeface="Arial" charset="0"/>
              </a:rPr>
              <a:t>The rent was reviewed in 2019 increasing it to $</a:t>
            </a:r>
            <a:r>
              <a:rPr lang="en-US" sz="1800" dirty="0" err="1">
                <a:latin typeface="Arial" charset="0"/>
                <a:cs typeface="Arial" charset="0"/>
              </a:rPr>
              <a:t>625,000pa</a:t>
            </a:r>
            <a:r>
              <a:rPr lang="en-US" sz="1800" dirty="0">
                <a:latin typeface="Arial" charset="0"/>
                <a:cs typeface="Arial" charset="0"/>
              </a:rPr>
              <a:t> with the next review due in February 2022.  Placemakers are also paying an additional improvements rent of $46,842pa until 2022.  </a:t>
            </a:r>
          </a:p>
          <a:p>
            <a:pPr algn="just" eaLnBrk="1" hangingPunct="1"/>
            <a:r>
              <a:rPr lang="en-US" sz="1800" dirty="0">
                <a:latin typeface="Arial" charset="0"/>
                <a:cs typeface="Arial" charset="0"/>
              </a:rPr>
              <a:t>The earthquake damage repairs to the superstructures of the buildings are now complete. All repairs have been paid for by insurers. The replacement of the unlevel drive-through concrete floor and adjacent driveway has been agreed with insurers.  These repairs are difficult to carry out whilst the tenant is in place and settlement is being agreed so that the work can be carried out at a later date.  </a:t>
            </a:r>
            <a:endParaRPr lang="en-US" sz="2400" dirty="0">
              <a:latin typeface="Arial" charset="0"/>
              <a:cs typeface="Arial"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5" name="Rectangle 2"/>
          <p:cNvSpPr>
            <a:spLocks noGrp="1" noChangeArrowheads="1"/>
          </p:cNvSpPr>
          <p:nvPr>
            <p:ph type="title"/>
          </p:nvPr>
        </p:nvSpPr>
        <p:spPr bwMode="auto">
          <a:xfrm>
            <a:off x="685800" y="2438400"/>
            <a:ext cx="8420100" cy="1143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a:latin typeface="Arial" charset="0"/>
                <a:cs typeface="Arial" charset="0"/>
              </a:rPr>
              <a:t>AGM Business</a:t>
            </a:r>
            <a:br>
              <a:rPr lang="en-US" dirty="0">
                <a:latin typeface="Arial" charset="0"/>
                <a:cs typeface="Arial" charset="0"/>
              </a:rPr>
            </a:br>
            <a:r>
              <a:rPr lang="en-US" sz="3600" dirty="0">
                <a:latin typeface="Arial" charset="0"/>
                <a:cs typeface="Arial" charset="0"/>
              </a:rPr>
              <a:t>Superstore Properties Ltd</a:t>
            </a:r>
            <a:br>
              <a:rPr lang="en-US" sz="3600" dirty="0">
                <a:latin typeface="Arial" charset="0"/>
                <a:cs typeface="Arial" charset="0"/>
              </a:rPr>
            </a:br>
            <a:r>
              <a:rPr lang="en-US" sz="3600" dirty="0">
                <a:latin typeface="Arial" charset="0"/>
                <a:cs typeface="Arial" charset="0"/>
              </a:rPr>
              <a:t>Voting </a:t>
            </a:r>
            <a:endParaRPr lang="en-US" dirty="0">
              <a:latin typeface="Arial" charset="0"/>
              <a:cs typeface="Arial"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bwMode="auto">
          <a:xfrm>
            <a:off x="742950" y="2438400"/>
            <a:ext cx="8420100" cy="1143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a:latin typeface="Arial" charset="0"/>
                <a:cs typeface="Arial" charset="0"/>
              </a:rPr>
              <a:t>First NZ Properties Ltd</a:t>
            </a:r>
            <a:br>
              <a:rPr lang="en-US" dirty="0">
                <a:latin typeface="Arial" charset="0"/>
                <a:cs typeface="Arial" charset="0"/>
              </a:rPr>
            </a:br>
            <a:endParaRPr lang="en-US" dirty="0">
              <a:latin typeface="Arial" charset="0"/>
              <a:cs typeface="Arial" charset="0"/>
            </a:endParaRPr>
          </a:p>
        </p:txBody>
      </p:sp>
    </p:spTree>
    <p:extLst>
      <p:ext uri="{BB962C8B-B14F-4D97-AF65-F5344CB8AC3E}">
        <p14:creationId xmlns:p14="http://schemas.microsoft.com/office/powerpoint/2010/main" val="28868699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91CB0-4C75-4A3A-AC9E-D659A16147EB}"/>
              </a:ext>
            </a:extLst>
          </p:cNvPr>
          <p:cNvSpPr>
            <a:spLocks noGrp="1"/>
          </p:cNvSpPr>
          <p:nvPr>
            <p:ph type="title"/>
          </p:nvPr>
        </p:nvSpPr>
        <p:spPr>
          <a:xfrm>
            <a:off x="482065" y="625481"/>
            <a:ext cx="8928635" cy="1295253"/>
          </a:xfrm>
        </p:spPr>
        <p:txBody>
          <a:bodyPr/>
          <a:lstStyle/>
          <a:p>
            <a:r>
              <a:rPr lang="en-AU" dirty="0"/>
              <a:t>Property Events</a:t>
            </a:r>
            <a:endParaRPr lang="en-US" dirty="0"/>
          </a:p>
        </p:txBody>
      </p:sp>
      <p:sp>
        <p:nvSpPr>
          <p:cNvPr id="3" name="Content Placeholder 2">
            <a:extLst>
              <a:ext uri="{FF2B5EF4-FFF2-40B4-BE49-F238E27FC236}">
                <a16:creationId xmlns:a16="http://schemas.microsoft.com/office/drawing/2014/main" id="{E188FE44-DA5C-40CA-B1F9-DE21E5C3A543}"/>
              </a:ext>
            </a:extLst>
          </p:cNvPr>
          <p:cNvSpPr>
            <a:spLocks noGrp="1"/>
          </p:cNvSpPr>
          <p:nvPr>
            <p:ph idx="1"/>
          </p:nvPr>
        </p:nvSpPr>
        <p:spPr/>
        <p:txBody>
          <a:bodyPr/>
          <a:lstStyle/>
          <a:p>
            <a:endParaRPr lang="en-AU" dirty="0">
              <a:latin typeface="Arial"/>
              <a:cs typeface="Arial"/>
            </a:endParaRPr>
          </a:p>
          <a:p>
            <a:r>
              <a:rPr lang="en-AU" dirty="0">
                <a:latin typeface="Arial"/>
                <a:cs typeface="Arial"/>
              </a:rPr>
              <a:t>Sale of 110 Symonds Street.</a:t>
            </a:r>
          </a:p>
          <a:p>
            <a:endParaRPr lang="en-AU" dirty="0"/>
          </a:p>
          <a:p>
            <a:r>
              <a:rPr lang="en-AU" dirty="0"/>
              <a:t>Purchase of 234 Rangitikei Street, Palmerston north (post YE).</a:t>
            </a:r>
            <a:endParaRPr lang="en-US" dirty="0"/>
          </a:p>
        </p:txBody>
      </p:sp>
    </p:spTree>
    <p:extLst>
      <p:ext uri="{BB962C8B-B14F-4D97-AF65-F5344CB8AC3E}">
        <p14:creationId xmlns:p14="http://schemas.microsoft.com/office/powerpoint/2010/main" val="10987686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ChangeArrowheads="1"/>
          </p:cNvSpPr>
          <p:nvPr>
            <p:ph type="title"/>
          </p:nvPr>
        </p:nvSpPr>
        <p:spPr bwMode="auto">
          <a:xfrm>
            <a:off x="619125" y="533400"/>
            <a:ext cx="8255000" cy="990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en-US" sz="1100" dirty="0">
              <a:latin typeface="Arial" charset="0"/>
              <a:cs typeface="Arial" charset="0"/>
            </a:endParaRPr>
          </a:p>
        </p:txBody>
      </p:sp>
      <p:sp>
        <p:nvSpPr>
          <p:cNvPr id="71682" name="Rectangle 3"/>
          <p:cNvSpPr>
            <a:spLocks noGrp="1" noChangeArrowheads="1"/>
          </p:cNvSpPr>
          <p:nvPr>
            <p:ph type="body" idx="1"/>
          </p:nvPr>
        </p:nvSpPr>
        <p:spPr>
          <a:xfrm>
            <a:off x="619125" y="914400"/>
            <a:ext cx="8585200" cy="6151418"/>
          </a:xfrm>
        </p:spPr>
        <p:txBody>
          <a:bodyPr/>
          <a:lstStyle/>
          <a:p>
            <a:pPr eaLnBrk="1" hangingPunct="1">
              <a:buFontTx/>
              <a:buNone/>
            </a:pPr>
            <a:endParaRPr lang="en-US" sz="800" b="1" dirty="0">
              <a:latin typeface="Arial" charset="0"/>
              <a:cs typeface="Arial" charset="0"/>
            </a:endParaRPr>
          </a:p>
          <a:p>
            <a:pPr algn="just" eaLnBrk="1" hangingPunct="1"/>
            <a:r>
              <a:rPr lang="en-US" sz="1200" b="1" dirty="0">
                <a:latin typeface="Arial" charset="0"/>
                <a:cs typeface="Arial" charset="0"/>
              </a:rPr>
              <a:t>Sale of 110 Symonds Street.</a:t>
            </a:r>
          </a:p>
          <a:p>
            <a:pPr algn="just" eaLnBrk="1" hangingPunct="1"/>
            <a:r>
              <a:rPr lang="en-US" sz="1200" b="1" dirty="0">
                <a:latin typeface="Arial" charset="0"/>
                <a:cs typeface="Arial" charset="0"/>
              </a:rPr>
              <a:t>Purchased in 2012 for $26m partially with funds from the insurance money at 50 Kilmore street.  The insurance company made it a requirement of the settlement that the funds be spent on a replacement building so it could not be distributed to investors. </a:t>
            </a:r>
          </a:p>
          <a:p>
            <a:pPr algn="just" eaLnBrk="1" hangingPunct="1"/>
            <a:r>
              <a:rPr lang="en-US" sz="1200" b="1" dirty="0">
                <a:latin typeface="Arial" charset="0"/>
                <a:cs typeface="Arial" charset="0"/>
              </a:rPr>
              <a:t>The property was sold following a marketing campaign for $38,000,000 which included a $3,000,000 underwrite for the rental spread over 2 years (funds held by our lawyer since settlement).  It was sold as the property had become more difficult to lease out and was likely to require a substantial upgrading program over the next few years, the market value was $35,300,000 at the </a:t>
            </a:r>
            <a:r>
              <a:rPr lang="en-US" sz="1200" b="1">
                <a:latin typeface="Arial" charset="0"/>
                <a:cs typeface="Arial" charset="0"/>
              </a:rPr>
              <a:t>previous valuation.</a:t>
            </a:r>
            <a:endParaRPr lang="en-US" sz="1200" b="1" dirty="0">
              <a:latin typeface="Arial" charset="0"/>
              <a:cs typeface="Arial" charset="0"/>
            </a:endParaRPr>
          </a:p>
          <a:p>
            <a:pPr algn="just" eaLnBrk="1" hangingPunct="1"/>
            <a:r>
              <a:rPr lang="en-US" sz="1200" b="1" dirty="0">
                <a:latin typeface="Arial" charset="0"/>
                <a:cs typeface="Arial" charset="0"/>
              </a:rPr>
              <a:t>It was a good result to increase the shareholder funds by approximately $8.3M (after fees) over a 7 year period, this equates to an increase in shareholder value by $2.04 per share or around 4.7% compounding growth through that time.</a:t>
            </a:r>
          </a:p>
          <a:p>
            <a:pPr algn="just" eaLnBrk="1" hangingPunct="1"/>
            <a:endParaRPr lang="en-US" sz="1200" b="1" dirty="0">
              <a:latin typeface="Arial" charset="0"/>
              <a:cs typeface="Arial" charset="0"/>
            </a:endParaRPr>
          </a:p>
          <a:p>
            <a:pPr algn="just" eaLnBrk="1" hangingPunct="1"/>
            <a:r>
              <a:rPr lang="en-US" sz="1200" b="1" dirty="0">
                <a:latin typeface="Arial" charset="0"/>
                <a:cs typeface="Arial" charset="0"/>
              </a:rPr>
              <a:t>Purchase of 234 Rangitikei Street, Palmerston North.</a:t>
            </a:r>
          </a:p>
          <a:p>
            <a:pPr algn="just" eaLnBrk="1" hangingPunct="1"/>
            <a:r>
              <a:rPr lang="en-US" sz="1200" b="1" dirty="0">
                <a:latin typeface="Arial" charset="0"/>
                <a:cs typeface="Arial" charset="0"/>
              </a:rPr>
              <a:t>The directors felt that the best use of funds for the company was to purchase another property, they searched the entire country to find one that suited their criteria:</a:t>
            </a:r>
          </a:p>
          <a:p>
            <a:pPr lvl="1" algn="just" eaLnBrk="1" hangingPunct="1">
              <a:buFontTx/>
              <a:buChar char="-"/>
            </a:pPr>
            <a:r>
              <a:rPr lang="en-US" sz="1200" b="1" dirty="0">
                <a:latin typeface="Arial" charset="0"/>
                <a:cs typeface="Arial" charset="0"/>
              </a:rPr>
              <a:t>Geographically diverse from Christchurch.</a:t>
            </a:r>
          </a:p>
          <a:p>
            <a:pPr lvl="1" algn="just" eaLnBrk="1" hangingPunct="1">
              <a:buFontTx/>
              <a:buChar char="-"/>
            </a:pPr>
            <a:r>
              <a:rPr lang="en-US" sz="1200" b="1" dirty="0">
                <a:latin typeface="Arial" charset="0"/>
                <a:cs typeface="Arial" charset="0"/>
              </a:rPr>
              <a:t>High return (7.5% achieved).</a:t>
            </a:r>
          </a:p>
          <a:p>
            <a:pPr lvl="1" algn="just" eaLnBrk="1" hangingPunct="1">
              <a:buFontTx/>
              <a:buChar char="-"/>
            </a:pPr>
            <a:r>
              <a:rPr lang="en-US" sz="1200" b="1" dirty="0">
                <a:latin typeface="Arial" charset="0"/>
                <a:cs typeface="Arial" charset="0"/>
              </a:rPr>
              <a:t>Multiple tenancies.</a:t>
            </a:r>
          </a:p>
          <a:p>
            <a:pPr lvl="1" algn="just" eaLnBrk="1" hangingPunct="1">
              <a:buFontTx/>
              <a:buChar char="-"/>
            </a:pPr>
            <a:r>
              <a:rPr lang="en-US" sz="1200" b="1" dirty="0">
                <a:latin typeface="Arial" charset="0"/>
                <a:cs typeface="Arial" charset="0"/>
              </a:rPr>
              <a:t>Predominantly national tenants.</a:t>
            </a:r>
          </a:p>
          <a:p>
            <a:pPr lvl="1" algn="just" eaLnBrk="1" hangingPunct="1">
              <a:buFontTx/>
              <a:buChar char="-"/>
            </a:pPr>
            <a:r>
              <a:rPr lang="en-US" sz="1200" b="1" dirty="0">
                <a:latin typeface="Arial" charset="0"/>
                <a:cs typeface="Arial" charset="0"/>
              </a:rPr>
              <a:t>Area had to have a strong local growing population.</a:t>
            </a:r>
          </a:p>
          <a:p>
            <a:pPr lvl="1" algn="just" eaLnBrk="1" hangingPunct="1">
              <a:buFontTx/>
              <a:buChar char="-"/>
            </a:pPr>
            <a:r>
              <a:rPr lang="en-US" sz="1200" b="1" dirty="0">
                <a:latin typeface="Arial" charset="0"/>
                <a:cs typeface="Arial" charset="0"/>
              </a:rPr>
              <a:t>Seismically strong building.</a:t>
            </a:r>
          </a:p>
          <a:p>
            <a:pPr lvl="1" algn="just" eaLnBrk="1" hangingPunct="1">
              <a:buFontTx/>
              <a:buChar char="-"/>
            </a:pPr>
            <a:r>
              <a:rPr lang="en-US" sz="1200" b="1" dirty="0">
                <a:latin typeface="Arial" charset="0"/>
                <a:cs typeface="Arial" charset="0"/>
              </a:rPr>
              <a:t>No land or property issues </a:t>
            </a:r>
          </a:p>
          <a:p>
            <a:pPr algn="just" eaLnBrk="1" hangingPunct="1"/>
            <a:endParaRPr lang="en-US" sz="1200" b="1" dirty="0">
              <a:latin typeface="Arial" charset="0"/>
              <a:cs typeface="Arial" charset="0"/>
            </a:endParaRPr>
          </a:p>
          <a:p>
            <a:pPr algn="just" eaLnBrk="1" hangingPunct="1">
              <a:buNone/>
            </a:pPr>
            <a:r>
              <a:rPr lang="en-US" sz="2400" b="1" dirty="0">
                <a:latin typeface="Arial" charset="0"/>
                <a:cs typeface="Arial" charset="0"/>
              </a:rPr>
              <a:t> </a:t>
            </a:r>
          </a:p>
          <a:p>
            <a:pPr eaLnBrk="1" hangingPunct="1">
              <a:buFontTx/>
              <a:buNone/>
            </a:pPr>
            <a:endParaRPr lang="en-US" sz="1000" b="1" dirty="0">
              <a:latin typeface="Arial" charset="0"/>
              <a:cs typeface="Arial" charset="0"/>
            </a:endParaRPr>
          </a:p>
        </p:txBody>
      </p:sp>
    </p:spTree>
    <p:extLst>
      <p:ext uri="{BB962C8B-B14F-4D97-AF65-F5344CB8AC3E}">
        <p14:creationId xmlns:p14="http://schemas.microsoft.com/office/powerpoint/2010/main" val="36875751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ChangeArrowheads="1"/>
          </p:cNvSpPr>
          <p:nvPr>
            <p:ph type="title"/>
          </p:nvPr>
        </p:nvSpPr>
        <p:spPr bwMode="auto">
          <a:xfrm>
            <a:off x="619125" y="533400"/>
            <a:ext cx="8255000" cy="990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en-US" sz="4000" dirty="0">
              <a:latin typeface="Arial" charset="0"/>
              <a:cs typeface="Arial" charset="0"/>
            </a:endParaRPr>
          </a:p>
        </p:txBody>
      </p:sp>
      <p:sp>
        <p:nvSpPr>
          <p:cNvPr id="71682" name="Rectangle 3"/>
          <p:cNvSpPr>
            <a:spLocks noGrp="1" noChangeArrowheads="1"/>
          </p:cNvSpPr>
          <p:nvPr>
            <p:ph type="body" idx="1"/>
          </p:nvPr>
        </p:nvSpPr>
        <p:spPr>
          <a:xfrm>
            <a:off x="619125" y="1143000"/>
            <a:ext cx="8585200" cy="5922818"/>
          </a:xfrm>
        </p:spPr>
        <p:txBody>
          <a:bodyPr/>
          <a:lstStyle/>
          <a:p>
            <a:pPr eaLnBrk="1" hangingPunct="1">
              <a:buFontTx/>
              <a:buNone/>
            </a:pPr>
            <a:endParaRPr lang="en-US" sz="800" b="1" dirty="0">
              <a:latin typeface="Arial" charset="0"/>
              <a:cs typeface="Arial" charset="0"/>
            </a:endParaRPr>
          </a:p>
          <a:p>
            <a:pPr eaLnBrk="1" hangingPunct="1">
              <a:buFontTx/>
              <a:buNone/>
            </a:pPr>
            <a:endParaRPr lang="en-US" sz="800" b="1" dirty="0">
              <a:latin typeface="Arial" charset="0"/>
              <a:cs typeface="Arial" charset="0"/>
            </a:endParaRPr>
          </a:p>
          <a:p>
            <a:pPr algn="just" eaLnBrk="1" hangingPunct="1"/>
            <a:r>
              <a:rPr lang="en-US" sz="1200" b="1" dirty="0">
                <a:latin typeface="Arial" charset="0"/>
                <a:cs typeface="Arial" charset="0"/>
              </a:rPr>
              <a:t>234 Rangitikei Street, Palmerston North, fitted this criteria.</a:t>
            </a:r>
          </a:p>
          <a:p>
            <a:pPr algn="just" eaLnBrk="1" hangingPunct="1"/>
            <a:endParaRPr lang="en-US" sz="1200" b="1" dirty="0">
              <a:latin typeface="Arial" charset="0"/>
              <a:cs typeface="Arial" charset="0"/>
            </a:endParaRPr>
          </a:p>
          <a:p>
            <a:pPr algn="just" eaLnBrk="1" hangingPunct="1"/>
            <a:r>
              <a:rPr lang="en-US" sz="1200" b="1" dirty="0">
                <a:latin typeface="Arial" charset="0"/>
                <a:cs typeface="Arial" charset="0"/>
              </a:rPr>
              <a:t>Due diligence was started in February with confirmation in April (aside from the vendors having to get a Code of Compliance for minor works) settlement was the 14</a:t>
            </a:r>
            <a:r>
              <a:rPr lang="en-US" sz="1200" b="1" baseline="30000" dirty="0">
                <a:latin typeface="Arial" charset="0"/>
                <a:cs typeface="Arial" charset="0"/>
              </a:rPr>
              <a:t>th</a:t>
            </a:r>
            <a:r>
              <a:rPr lang="en-US" sz="1200" b="1" dirty="0">
                <a:latin typeface="Arial" charset="0"/>
                <a:cs typeface="Arial" charset="0"/>
              </a:rPr>
              <a:t> of May 2020.</a:t>
            </a:r>
          </a:p>
          <a:p>
            <a:pPr algn="just" eaLnBrk="1" hangingPunct="1"/>
            <a:endParaRPr lang="en-US" sz="1200" b="1" dirty="0">
              <a:latin typeface="Arial" charset="0"/>
              <a:cs typeface="Arial" charset="0"/>
            </a:endParaRPr>
          </a:p>
          <a:p>
            <a:pPr algn="just" eaLnBrk="1" hangingPunct="1"/>
            <a:r>
              <a:rPr lang="en-US" sz="1200" b="1" dirty="0">
                <a:latin typeface="Arial" charset="0"/>
                <a:cs typeface="Arial" charset="0"/>
              </a:rPr>
              <a:t>Since settlement:</a:t>
            </a:r>
          </a:p>
          <a:p>
            <a:pPr lvl="1" algn="just" eaLnBrk="1" hangingPunct="1"/>
            <a:r>
              <a:rPr lang="en-US" sz="1200" b="1" dirty="0">
                <a:latin typeface="Arial" charset="0"/>
                <a:cs typeface="Arial" charset="0"/>
              </a:rPr>
              <a:t>No rentals have been missed or reductions requested by the tenants.</a:t>
            </a:r>
          </a:p>
          <a:p>
            <a:pPr lvl="1" algn="just" eaLnBrk="1" hangingPunct="1"/>
            <a:r>
              <a:rPr lang="en-US" sz="1200" b="1" dirty="0">
                <a:latin typeface="Arial" charset="0"/>
                <a:cs typeface="Arial" charset="0"/>
              </a:rPr>
              <a:t>Uncle Bills have advised the they will be renewing their lease for 6 years.</a:t>
            </a:r>
          </a:p>
          <a:p>
            <a:pPr lvl="1" algn="just" eaLnBrk="1" hangingPunct="1"/>
            <a:r>
              <a:rPr lang="en-US" sz="1200" b="1" dirty="0">
                <a:latin typeface="Arial" charset="0"/>
                <a:cs typeface="Arial" charset="0"/>
              </a:rPr>
              <a:t>Commercial property Capitalisation rates have further reduced.</a:t>
            </a:r>
          </a:p>
          <a:p>
            <a:pPr lvl="1" algn="just" eaLnBrk="1" hangingPunct="1"/>
            <a:r>
              <a:rPr lang="en-US" sz="1200" b="1" dirty="0">
                <a:latin typeface="Arial" charset="0"/>
                <a:cs typeface="Arial" charset="0"/>
              </a:rPr>
              <a:t>The likelihood is that the value of the property has improved since the settlement.</a:t>
            </a:r>
          </a:p>
          <a:p>
            <a:pPr algn="just" eaLnBrk="1" hangingPunct="1"/>
            <a:endParaRPr lang="en-US" sz="1200" b="1" dirty="0">
              <a:latin typeface="Arial" charset="0"/>
              <a:cs typeface="Arial" charset="0"/>
            </a:endParaRPr>
          </a:p>
          <a:p>
            <a:pPr algn="just" eaLnBrk="1" hangingPunct="1"/>
            <a:r>
              <a:rPr lang="en-US" sz="1200" b="1" dirty="0">
                <a:latin typeface="Arial" charset="0"/>
                <a:cs typeface="Arial" charset="0"/>
              </a:rPr>
              <a:t>The property was purchased with cash on hand, opening the scope to further improving the company by the purchase of another property by way of a conservative mortgage secured against all of the companies assets.</a:t>
            </a:r>
          </a:p>
          <a:p>
            <a:pPr algn="just" eaLnBrk="1" hangingPunct="1"/>
            <a:endParaRPr lang="en-US" sz="1200" b="1" dirty="0">
              <a:latin typeface="Arial" charset="0"/>
              <a:cs typeface="Arial" charset="0"/>
            </a:endParaRPr>
          </a:p>
          <a:p>
            <a:pPr algn="just" eaLnBrk="1" hangingPunct="1">
              <a:buNone/>
            </a:pPr>
            <a:r>
              <a:rPr lang="en-US" sz="2400" b="1" dirty="0">
                <a:latin typeface="Arial" charset="0"/>
                <a:cs typeface="Arial" charset="0"/>
              </a:rPr>
              <a:t> </a:t>
            </a:r>
          </a:p>
          <a:p>
            <a:pPr eaLnBrk="1" hangingPunct="1">
              <a:buFontTx/>
              <a:buNone/>
            </a:pPr>
            <a:endParaRPr lang="en-US" sz="1000" b="1" dirty="0">
              <a:latin typeface="Arial" charset="0"/>
              <a:cs typeface="Arial" charset="0"/>
            </a:endParaRPr>
          </a:p>
        </p:txBody>
      </p:sp>
    </p:spTree>
    <p:extLst>
      <p:ext uri="{BB962C8B-B14F-4D97-AF65-F5344CB8AC3E}">
        <p14:creationId xmlns:p14="http://schemas.microsoft.com/office/powerpoint/2010/main" val="9209451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ChangeArrowheads="1"/>
          </p:cNvSpPr>
          <p:nvPr>
            <p:ph type="title"/>
          </p:nvPr>
        </p:nvSpPr>
        <p:spPr bwMode="auto">
          <a:xfrm>
            <a:off x="742950" y="609600"/>
            <a:ext cx="8420100" cy="1143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4000" dirty="0">
                <a:latin typeface="Arial" charset="0"/>
                <a:cs typeface="Arial" charset="0"/>
              </a:rPr>
              <a:t>Financial Highlights</a:t>
            </a:r>
          </a:p>
        </p:txBody>
      </p:sp>
      <p:sp>
        <p:nvSpPr>
          <p:cNvPr id="71682" name="Rectangle 3"/>
          <p:cNvSpPr>
            <a:spLocks noGrp="1" noChangeArrowheads="1"/>
          </p:cNvSpPr>
          <p:nvPr>
            <p:ph type="body" idx="1"/>
          </p:nvPr>
        </p:nvSpPr>
        <p:spPr>
          <a:xfrm>
            <a:off x="660400" y="990600"/>
            <a:ext cx="8585200" cy="4953000"/>
          </a:xfrm>
        </p:spPr>
        <p:txBody>
          <a:bodyPr/>
          <a:lstStyle/>
          <a:p>
            <a:pPr eaLnBrk="1" hangingPunct="1">
              <a:buFontTx/>
              <a:buNone/>
            </a:pPr>
            <a:endParaRPr lang="en-US" sz="2400" b="1" dirty="0">
              <a:latin typeface="Arial" charset="0"/>
              <a:cs typeface="Arial" charset="0"/>
            </a:endParaRPr>
          </a:p>
          <a:p>
            <a:pPr eaLnBrk="1" hangingPunct="1">
              <a:buFontTx/>
              <a:buNone/>
            </a:pPr>
            <a:r>
              <a:rPr lang="en-US" sz="2400" b="1" dirty="0">
                <a:solidFill>
                  <a:schemeClr val="tx1"/>
                </a:solidFill>
                <a:latin typeface="Arial" charset="0"/>
                <a:cs typeface="Arial" charset="0"/>
              </a:rPr>
              <a:t>FIRST NZ PROPERTIES LIMITED</a:t>
            </a:r>
          </a:p>
          <a:p>
            <a:pPr eaLnBrk="1" hangingPunct="1">
              <a:buFontTx/>
              <a:buNone/>
            </a:pPr>
            <a:endParaRPr lang="en-US" sz="800" b="1" dirty="0">
              <a:latin typeface="Arial" charset="0"/>
              <a:cs typeface="Arial" charset="0"/>
            </a:endParaRPr>
          </a:p>
          <a:p>
            <a:pPr algn="just" eaLnBrk="1" hangingPunct="1"/>
            <a:r>
              <a:rPr lang="en-US" sz="1400" b="1" dirty="0">
                <a:latin typeface="Arial" charset="0"/>
                <a:cs typeface="Arial" charset="0"/>
              </a:rPr>
              <a:t>Income YE March 2020, $1,004,167  previous year $3,150,671.</a:t>
            </a:r>
          </a:p>
          <a:p>
            <a:pPr lvl="1" algn="just" eaLnBrk="1" hangingPunct="1"/>
            <a:r>
              <a:rPr lang="en-US" sz="1000" b="1" dirty="0">
                <a:latin typeface="Arial" charset="0"/>
                <a:cs typeface="Arial" charset="0"/>
              </a:rPr>
              <a:t>This reduction is related to the sale of 110 Symonds Street.</a:t>
            </a:r>
          </a:p>
          <a:p>
            <a:pPr lvl="1" algn="just" eaLnBrk="1" hangingPunct="1"/>
            <a:endParaRPr lang="en-US" sz="1000" b="1" dirty="0">
              <a:latin typeface="Arial" charset="0"/>
              <a:cs typeface="Arial" charset="0"/>
            </a:endParaRPr>
          </a:p>
          <a:p>
            <a:pPr algn="just" eaLnBrk="1" hangingPunct="1"/>
            <a:r>
              <a:rPr lang="en-US" sz="1400" b="1" dirty="0">
                <a:latin typeface="Arial" charset="0"/>
                <a:cs typeface="Arial" charset="0"/>
              </a:rPr>
              <a:t>Profit before tax (continuing operations) profit of $525,619 YE 2019 to a loss of $1,836,844, the reduction was mainly due to seismic write off against the valuation. </a:t>
            </a:r>
          </a:p>
          <a:p>
            <a:pPr algn="just" eaLnBrk="1" hangingPunct="1"/>
            <a:r>
              <a:rPr lang="en-US" sz="1400" b="1" dirty="0">
                <a:latin typeface="Arial" charset="0"/>
                <a:cs typeface="Arial" charset="0"/>
              </a:rPr>
              <a:t>Discontinued operations (includes sale of 110 Symonds) profit of $288,088 (including tax).</a:t>
            </a:r>
          </a:p>
          <a:p>
            <a:pPr lvl="1" algn="just" eaLnBrk="1" hangingPunct="1"/>
            <a:endParaRPr lang="en-US" sz="600" b="1" dirty="0">
              <a:latin typeface="Arial" charset="0"/>
              <a:cs typeface="Arial" charset="0"/>
            </a:endParaRPr>
          </a:p>
          <a:p>
            <a:pPr algn="just" eaLnBrk="1" hangingPunct="1"/>
            <a:r>
              <a:rPr lang="en-US" sz="1400" b="1" dirty="0">
                <a:latin typeface="Arial" charset="0"/>
                <a:cs typeface="Arial" charset="0"/>
              </a:rPr>
              <a:t>Assets as at 31</a:t>
            </a:r>
            <a:r>
              <a:rPr lang="en-US" sz="1400" b="1" baseline="30000" dirty="0">
                <a:latin typeface="Arial" charset="0"/>
                <a:cs typeface="Arial" charset="0"/>
              </a:rPr>
              <a:t>st</a:t>
            </a:r>
            <a:r>
              <a:rPr lang="en-US" sz="1400" b="1" dirty="0">
                <a:latin typeface="Arial" charset="0"/>
                <a:cs typeface="Arial" charset="0"/>
              </a:rPr>
              <a:t> March 2020</a:t>
            </a:r>
          </a:p>
          <a:p>
            <a:pPr lvl="1" algn="just" eaLnBrk="1" hangingPunct="1"/>
            <a:r>
              <a:rPr lang="en-US" sz="1200" b="1" dirty="0">
                <a:latin typeface="Arial" charset="0"/>
                <a:cs typeface="Arial" charset="0"/>
              </a:rPr>
              <a:t>Property $9,340,000 (includes an allowance for $2m for seismic strengthening) </a:t>
            </a:r>
          </a:p>
          <a:p>
            <a:pPr lvl="1" algn="just" eaLnBrk="1" hangingPunct="1"/>
            <a:r>
              <a:rPr lang="en-US" sz="1200" b="1" dirty="0">
                <a:latin typeface="Arial" charset="0"/>
                <a:cs typeface="Arial" charset="0"/>
              </a:rPr>
              <a:t>Cash on deposit $12,000,000.</a:t>
            </a:r>
          </a:p>
          <a:p>
            <a:pPr lvl="1" algn="just" eaLnBrk="1" hangingPunct="1"/>
            <a:r>
              <a:rPr lang="en-US" sz="1200" b="1" dirty="0">
                <a:latin typeface="Arial" charset="0"/>
                <a:cs typeface="Arial" charset="0"/>
              </a:rPr>
              <a:t>Cash operating account $2,800,000</a:t>
            </a:r>
          </a:p>
          <a:p>
            <a:pPr lvl="1" algn="just" eaLnBrk="1" hangingPunct="1"/>
            <a:endParaRPr lang="en-US" sz="1000" b="1" dirty="0">
              <a:latin typeface="Arial" charset="0"/>
              <a:cs typeface="Arial" charset="0"/>
            </a:endParaRPr>
          </a:p>
          <a:p>
            <a:pPr algn="just" eaLnBrk="1" hangingPunct="1"/>
            <a:r>
              <a:rPr lang="en-US" sz="1400" b="1" dirty="0">
                <a:latin typeface="Arial" charset="0"/>
                <a:cs typeface="Arial" charset="0"/>
              </a:rPr>
              <a:t>Mortgage Nil.</a:t>
            </a:r>
          </a:p>
          <a:p>
            <a:pPr marL="0" indent="0" algn="just" eaLnBrk="1" hangingPunct="1">
              <a:buNone/>
            </a:pPr>
            <a:endParaRPr lang="en-US" sz="1000" b="1" dirty="0">
              <a:latin typeface="Arial" charset="0"/>
              <a:cs typeface="Arial" charset="0"/>
            </a:endParaRPr>
          </a:p>
          <a:p>
            <a:pPr algn="just" eaLnBrk="1" hangingPunct="1"/>
            <a:r>
              <a:rPr lang="en-US" sz="1400" b="1" dirty="0">
                <a:latin typeface="Arial" charset="0"/>
                <a:cs typeface="Arial" charset="0"/>
              </a:rPr>
              <a:t>NTA decreased from $6.58 to $5.89.</a:t>
            </a:r>
          </a:p>
          <a:p>
            <a:pPr algn="just" eaLnBrk="1" hangingPunct="1"/>
            <a:endParaRPr lang="en-US" sz="1000" b="1" dirty="0">
              <a:latin typeface="Arial" charset="0"/>
              <a:cs typeface="Arial" charset="0"/>
            </a:endParaRPr>
          </a:p>
          <a:p>
            <a:pPr algn="just" eaLnBrk="1" hangingPunct="1"/>
            <a:r>
              <a:rPr lang="en-US" sz="1400" b="1" dirty="0">
                <a:latin typeface="Arial" charset="0"/>
                <a:cs typeface="Arial" charset="0"/>
              </a:rPr>
              <a:t>Dividend of 27cents per share – compared to 13cents per share the previous year.</a:t>
            </a:r>
          </a:p>
          <a:p>
            <a:pPr marL="457200" lvl="1" indent="0" algn="just" eaLnBrk="1" hangingPunct="1">
              <a:buNone/>
            </a:pPr>
            <a:endParaRPr lang="en-US" sz="1000" b="1" dirty="0">
              <a:latin typeface="Arial" charset="0"/>
              <a:cs typeface="Arial" charset="0"/>
            </a:endParaRPr>
          </a:p>
          <a:p>
            <a:pPr lvl="1" algn="just" eaLnBrk="1" hangingPunct="1"/>
            <a:endParaRPr lang="en-US" sz="800" b="1" dirty="0">
              <a:latin typeface="Arial" charset="0"/>
              <a:cs typeface="Arial" charset="0"/>
            </a:endParaRPr>
          </a:p>
          <a:p>
            <a:pPr lvl="1" algn="just" eaLnBrk="1" hangingPunct="1"/>
            <a:endParaRPr lang="en-US" sz="1000" b="1" dirty="0">
              <a:latin typeface="Arial" charset="0"/>
              <a:cs typeface="Arial" charset="0"/>
            </a:endParaRPr>
          </a:p>
          <a:p>
            <a:pPr marL="457200" lvl="1" indent="0" algn="just" eaLnBrk="1" hangingPunct="1">
              <a:buNone/>
            </a:pPr>
            <a:endParaRPr lang="en-US" sz="1000" b="1" dirty="0">
              <a:latin typeface="Arial" charset="0"/>
              <a:cs typeface="Arial" charset="0"/>
            </a:endParaRPr>
          </a:p>
          <a:p>
            <a:pPr lvl="1" algn="just" eaLnBrk="1" hangingPunct="1"/>
            <a:endParaRPr lang="en-US" sz="800" b="1" dirty="0">
              <a:latin typeface="Arial" charset="0"/>
              <a:cs typeface="Arial" charset="0"/>
            </a:endParaRPr>
          </a:p>
          <a:p>
            <a:pPr eaLnBrk="1" hangingPunct="1">
              <a:buFontTx/>
              <a:buNone/>
            </a:pPr>
            <a:endParaRPr lang="en-US" sz="1000" b="1" dirty="0">
              <a:latin typeface="Arial" charset="0"/>
              <a:cs typeface="Arial" charset="0"/>
            </a:endParaRPr>
          </a:p>
        </p:txBody>
      </p:sp>
    </p:spTree>
    <p:extLst>
      <p:ext uri="{BB962C8B-B14F-4D97-AF65-F5344CB8AC3E}">
        <p14:creationId xmlns:p14="http://schemas.microsoft.com/office/powerpoint/2010/main" val="12724323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title"/>
          </p:nvPr>
        </p:nvSpPr>
        <p:spPr bwMode="auto">
          <a:xfrm>
            <a:off x="553251" y="818046"/>
            <a:ext cx="8895549" cy="878213"/>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4000" dirty="0">
                <a:latin typeface="Arial" charset="0"/>
                <a:cs typeface="Arial" charset="0"/>
              </a:rPr>
              <a:t>First NZ Properties Ltd </a:t>
            </a:r>
          </a:p>
        </p:txBody>
      </p:sp>
      <p:sp>
        <p:nvSpPr>
          <p:cNvPr id="38914" name="Rectangle 3"/>
          <p:cNvSpPr>
            <a:spLocks noGrp="1" noChangeArrowheads="1"/>
          </p:cNvSpPr>
          <p:nvPr>
            <p:ph type="body" idx="1"/>
          </p:nvPr>
        </p:nvSpPr>
        <p:spPr>
          <a:xfrm>
            <a:off x="762000" y="1371600"/>
            <a:ext cx="8509000" cy="3352800"/>
          </a:xfrm>
        </p:spPr>
        <p:txBody>
          <a:bodyPr/>
          <a:lstStyle/>
          <a:p>
            <a:pPr marL="0" indent="0" eaLnBrk="1" hangingPunct="1">
              <a:buNone/>
            </a:pPr>
            <a:endParaRPr lang="en-US" sz="2800" dirty="0">
              <a:latin typeface="Arial" charset="0"/>
              <a:cs typeface="Arial" charset="0"/>
            </a:endParaRPr>
          </a:p>
          <a:p>
            <a:pPr eaLnBrk="1" hangingPunct="1"/>
            <a:r>
              <a:rPr lang="en-US" sz="2800" dirty="0">
                <a:latin typeface="Arial" charset="0"/>
                <a:cs typeface="Arial" charset="0"/>
              </a:rPr>
              <a:t>234 Rangitikei Street, Palmerston North</a:t>
            </a:r>
          </a:p>
          <a:p>
            <a:pPr marL="0" indent="0" eaLnBrk="1" hangingPunct="1">
              <a:buNone/>
            </a:pPr>
            <a:r>
              <a:rPr lang="en-US" sz="2800" dirty="0">
                <a:latin typeface="Arial" charset="0"/>
                <a:cs typeface="Arial" charset="0"/>
              </a:rPr>
              <a:t>		Various tenants</a:t>
            </a:r>
          </a:p>
          <a:p>
            <a:pPr eaLnBrk="1" hangingPunct="1">
              <a:buNone/>
            </a:pPr>
            <a:r>
              <a:rPr lang="en-US" sz="2800" dirty="0">
                <a:latin typeface="Arial" charset="0"/>
                <a:cs typeface="Arial" charset="0"/>
              </a:rPr>
              <a:t>			</a:t>
            </a:r>
          </a:p>
          <a:p>
            <a:pPr eaLnBrk="1" hangingPunct="1"/>
            <a:r>
              <a:rPr lang="en-US" sz="2800" dirty="0">
                <a:latin typeface="Arial" charset="0"/>
                <a:cs typeface="Arial" charset="0"/>
              </a:rPr>
              <a:t>15 Sheffield Crescent, Christchurch</a:t>
            </a:r>
          </a:p>
          <a:p>
            <a:pPr marL="0" indent="0" eaLnBrk="1" hangingPunct="1">
              <a:buNone/>
            </a:pPr>
            <a:r>
              <a:rPr lang="en-US" sz="2800" dirty="0">
                <a:latin typeface="Arial" charset="0"/>
                <a:cs typeface="Arial" charset="0"/>
              </a:rPr>
              <a:t>		NZ Yarns Ltd</a:t>
            </a:r>
          </a:p>
          <a:p>
            <a:pPr marL="0" indent="0" eaLnBrk="1" hangingPunct="1">
              <a:buNone/>
            </a:pPr>
            <a:r>
              <a:rPr lang="en-US" sz="2800" dirty="0">
                <a:latin typeface="Arial" charset="0"/>
                <a:cs typeface="Arial" charset="0"/>
              </a:rPr>
              <a:t>		</a:t>
            </a:r>
          </a:p>
          <a:p>
            <a:pPr eaLnBrk="1" hangingPunct="1">
              <a:buNone/>
            </a:pPr>
            <a:endParaRPr lang="en-US" sz="2800" dirty="0">
              <a:latin typeface="Arial" charset="0"/>
              <a:cs typeface="Arial" charset="0"/>
            </a:endParaRPr>
          </a:p>
          <a:p>
            <a:pPr eaLnBrk="1" hangingPunct="1">
              <a:buNone/>
            </a:pPr>
            <a:endParaRPr lang="en-US" sz="2800" dirty="0">
              <a:latin typeface="Arial" charset="0"/>
              <a:cs typeface="Arial"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CC2C8-D106-49DE-A019-3A888F905A86}"/>
              </a:ext>
            </a:extLst>
          </p:cNvPr>
          <p:cNvSpPr>
            <a:spLocks noGrp="1"/>
          </p:cNvSpPr>
          <p:nvPr>
            <p:ph type="title"/>
          </p:nvPr>
        </p:nvSpPr>
        <p:spPr>
          <a:xfrm>
            <a:off x="495300" y="495170"/>
            <a:ext cx="8915400" cy="1143000"/>
          </a:xfrm>
        </p:spPr>
        <p:txBody>
          <a:bodyPr/>
          <a:lstStyle/>
          <a:p>
            <a:r>
              <a:rPr lang="en-US" sz="4000" dirty="0">
                <a:latin typeface="Arial" panose="020B0604020202020204" pitchFamily="34" charset="0"/>
                <a:cs typeface="Arial" panose="020B0604020202020204" pitchFamily="34" charset="0"/>
              </a:rPr>
              <a:t>234 Rangitikei Street</a:t>
            </a:r>
          </a:p>
        </p:txBody>
      </p:sp>
      <p:pic>
        <p:nvPicPr>
          <p:cNvPr id="5" name="Content Placeholder 4">
            <a:extLst>
              <a:ext uri="{FF2B5EF4-FFF2-40B4-BE49-F238E27FC236}">
                <a16:creationId xmlns:a16="http://schemas.microsoft.com/office/drawing/2014/main" id="{9AD55A44-8D01-4BB8-8694-370A892660C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25500" y="1371600"/>
            <a:ext cx="8255000" cy="4249865"/>
          </a:xfrm>
        </p:spPr>
      </p:pic>
    </p:spTree>
    <p:extLst>
      <p:ext uri="{BB962C8B-B14F-4D97-AF65-F5344CB8AC3E}">
        <p14:creationId xmlns:p14="http://schemas.microsoft.com/office/powerpoint/2010/main" val="13466579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D6C4D-FAB2-4831-916A-595587AB0A55}"/>
              </a:ext>
            </a:extLst>
          </p:cNvPr>
          <p:cNvSpPr>
            <a:spLocks noGrp="1"/>
          </p:cNvSpPr>
          <p:nvPr>
            <p:ph type="title"/>
          </p:nvPr>
        </p:nvSpPr>
        <p:spPr>
          <a:xfrm>
            <a:off x="495300" y="457200"/>
            <a:ext cx="8915400" cy="1143000"/>
          </a:xfrm>
        </p:spPr>
        <p:txBody>
          <a:bodyPr/>
          <a:lstStyle/>
          <a:p>
            <a:r>
              <a:rPr lang="en-US" sz="4000" dirty="0">
                <a:latin typeface="Arial" panose="020B0604020202020204" pitchFamily="34" charset="0"/>
                <a:cs typeface="Arial" panose="020B0604020202020204" pitchFamily="34" charset="0"/>
              </a:rPr>
              <a:t>234 Rangitikei Street</a:t>
            </a:r>
          </a:p>
        </p:txBody>
      </p:sp>
      <p:sp>
        <p:nvSpPr>
          <p:cNvPr id="3" name="Content Placeholder 2">
            <a:extLst>
              <a:ext uri="{FF2B5EF4-FFF2-40B4-BE49-F238E27FC236}">
                <a16:creationId xmlns:a16="http://schemas.microsoft.com/office/drawing/2014/main" id="{A27A5E57-BDB3-40A6-A7BB-8160F345109B}"/>
              </a:ext>
            </a:extLst>
          </p:cNvPr>
          <p:cNvSpPr>
            <a:spLocks noGrp="1"/>
          </p:cNvSpPr>
          <p:nvPr>
            <p:ph idx="1"/>
          </p:nvPr>
        </p:nvSpPr>
        <p:spPr>
          <a:xfrm>
            <a:off x="685800" y="1066800"/>
            <a:ext cx="8559800" cy="4876800"/>
          </a:xfrm>
        </p:spPr>
        <p:txBody>
          <a:bodyPr/>
          <a:lstStyle/>
          <a:p>
            <a:pPr algn="just" eaLnBrk="1" hangingPunct="1"/>
            <a:r>
              <a:rPr lang="en-US" sz="1600" dirty="0">
                <a:latin typeface="Arial" charset="0"/>
                <a:cs typeface="Arial" charset="0"/>
              </a:rPr>
              <a:t>210 – 234 Rangitikei Street in Palmerston North was purchased for $</a:t>
            </a:r>
            <a:r>
              <a:rPr lang="en-US" sz="1600" dirty="0" err="1">
                <a:latin typeface="Arial" charset="0"/>
                <a:cs typeface="Arial" charset="0"/>
              </a:rPr>
              <a:t>11.5m</a:t>
            </a:r>
            <a:r>
              <a:rPr lang="en-US" sz="1600" dirty="0">
                <a:latin typeface="Arial" charset="0"/>
                <a:cs typeface="Arial" charset="0"/>
              </a:rPr>
              <a:t> earlier this year. It comprises two equal warehouse style buildings built in 2008, totaling </a:t>
            </a:r>
            <a:r>
              <a:rPr lang="en-US" sz="1600" dirty="0" err="1">
                <a:latin typeface="Arial" charset="0"/>
                <a:cs typeface="Arial" charset="0"/>
              </a:rPr>
              <a:t>4100sqm</a:t>
            </a:r>
            <a:r>
              <a:rPr lang="en-US" sz="1600" dirty="0">
                <a:latin typeface="Arial" charset="0"/>
                <a:cs typeface="Arial" charset="0"/>
              </a:rPr>
              <a:t> of retail space including storage and mezzanine offices. The buildings have a 100% NBS assessments. The buildings and 107 carparks are in good condition. </a:t>
            </a:r>
          </a:p>
          <a:p>
            <a:pPr algn="just" eaLnBrk="1" hangingPunct="1"/>
            <a:endParaRPr lang="en-US" sz="1200" dirty="0">
              <a:latin typeface="Arial" charset="0"/>
              <a:cs typeface="Arial" charset="0"/>
            </a:endParaRPr>
          </a:p>
          <a:p>
            <a:pPr algn="just" eaLnBrk="1" hangingPunct="1"/>
            <a:r>
              <a:rPr lang="en-US" sz="1600" dirty="0">
                <a:latin typeface="Arial" charset="0"/>
                <a:cs typeface="Arial" charset="0"/>
              </a:rPr>
              <a:t>The original lease to Harvey Norman of </a:t>
            </a:r>
            <a:r>
              <a:rPr lang="en-US" sz="1600" dirty="0" err="1">
                <a:latin typeface="Arial" charset="0"/>
                <a:cs typeface="Arial" charset="0"/>
              </a:rPr>
              <a:t>2040sqm</a:t>
            </a:r>
            <a:r>
              <a:rPr lang="en-US" sz="1600" dirty="0">
                <a:latin typeface="Arial" charset="0"/>
                <a:cs typeface="Arial" charset="0"/>
              </a:rPr>
              <a:t> was for 8 years from 2008.  It included two rights of renewal of 5 years each taking it through to 2026.  A later variation added another right of renewal through to 2031. The next renewal is due in October 2021.  The current gross rent is $</a:t>
            </a:r>
            <a:r>
              <a:rPr lang="en-US" sz="1600" dirty="0" err="1">
                <a:latin typeface="Arial" charset="0"/>
                <a:cs typeface="Arial" charset="0"/>
              </a:rPr>
              <a:t>473,000pa</a:t>
            </a:r>
            <a:r>
              <a:rPr lang="en-US" sz="1600" dirty="0">
                <a:latin typeface="Arial" charset="0"/>
                <a:cs typeface="Arial" charset="0"/>
              </a:rPr>
              <a:t>. CPI rent reviews are applied annually. </a:t>
            </a:r>
          </a:p>
          <a:p>
            <a:pPr algn="just" eaLnBrk="1" hangingPunct="1"/>
            <a:endParaRPr lang="en-US" sz="1200" dirty="0">
              <a:latin typeface="Arial" charset="0"/>
              <a:cs typeface="Arial" charset="0"/>
            </a:endParaRPr>
          </a:p>
          <a:p>
            <a:pPr algn="just" eaLnBrk="1" hangingPunct="1"/>
            <a:r>
              <a:rPr lang="en-US" sz="1600" dirty="0">
                <a:latin typeface="Arial" charset="0"/>
                <a:cs typeface="Arial" charset="0"/>
              </a:rPr>
              <a:t>Bed Bath and Beyond originally leased </a:t>
            </a:r>
            <a:r>
              <a:rPr lang="en-US" sz="1600" dirty="0" err="1">
                <a:latin typeface="Arial" charset="0"/>
                <a:cs typeface="Arial" charset="0"/>
              </a:rPr>
              <a:t>695sqm</a:t>
            </a:r>
            <a:r>
              <a:rPr lang="en-US" sz="1600" dirty="0">
                <a:latin typeface="Arial" charset="0"/>
                <a:cs typeface="Arial" charset="0"/>
              </a:rPr>
              <a:t> in 2016 for ten years with two 5 year renewals through until 2036.  They increased that space to </a:t>
            </a:r>
            <a:r>
              <a:rPr lang="en-US" sz="1600" dirty="0" err="1">
                <a:latin typeface="Arial" charset="0"/>
                <a:cs typeface="Arial" charset="0"/>
              </a:rPr>
              <a:t>1,230sqm</a:t>
            </a:r>
            <a:r>
              <a:rPr lang="en-US" sz="1600" dirty="0">
                <a:latin typeface="Arial" charset="0"/>
                <a:cs typeface="Arial" charset="0"/>
              </a:rPr>
              <a:t> in 2019 and are in the process of completing their fit-out.  Rent increases are agreed at 3% per annum with market reviews on renewal. </a:t>
            </a:r>
          </a:p>
          <a:p>
            <a:pPr algn="just" eaLnBrk="1" hangingPunct="1"/>
            <a:endParaRPr lang="en-US" sz="1200" dirty="0">
              <a:latin typeface="Arial" charset="0"/>
              <a:cs typeface="Arial" charset="0"/>
            </a:endParaRPr>
          </a:p>
          <a:p>
            <a:pPr algn="just" eaLnBrk="1" hangingPunct="1"/>
            <a:r>
              <a:rPr lang="en-US" sz="1600" dirty="0">
                <a:latin typeface="Arial" charset="0"/>
                <a:cs typeface="Arial" charset="0"/>
              </a:rPr>
              <a:t>Price Busters/Uncle Bills Wholesale Club originally leased </a:t>
            </a:r>
            <a:r>
              <a:rPr lang="en-US" sz="1600" dirty="0" err="1">
                <a:latin typeface="Arial" charset="0"/>
                <a:cs typeface="Arial" charset="0"/>
              </a:rPr>
              <a:t>812sqm</a:t>
            </a:r>
            <a:r>
              <a:rPr lang="en-US" sz="1600" dirty="0">
                <a:latin typeface="Arial" charset="0"/>
                <a:cs typeface="Arial" charset="0"/>
              </a:rPr>
              <a:t> in 2009 for 6 years with a 6 year right of renewal through to 2021.  We have recently agreed an extension of the lease to 2027 with another 6 year right of renewal to 2033 at $</a:t>
            </a:r>
            <a:r>
              <a:rPr lang="en-US" sz="1600" dirty="0" err="1">
                <a:latin typeface="Arial" charset="0"/>
                <a:cs typeface="Arial" charset="0"/>
              </a:rPr>
              <a:t>162,000pa</a:t>
            </a:r>
            <a:r>
              <a:rPr lang="en-US" sz="1600" dirty="0">
                <a:latin typeface="Arial" charset="0"/>
                <a:cs typeface="Arial" charset="0"/>
              </a:rPr>
              <a:t>.  Rent reviews are fixed at </a:t>
            </a:r>
            <a:r>
              <a:rPr lang="en-US" sz="1600" dirty="0" err="1">
                <a:latin typeface="Arial" charset="0"/>
                <a:cs typeface="Arial" charset="0"/>
              </a:rPr>
              <a:t>1%pa</a:t>
            </a:r>
            <a:r>
              <a:rPr lang="en-US" sz="1600" dirty="0">
                <a:latin typeface="Arial" charset="0"/>
                <a:cs typeface="Arial" charset="0"/>
              </a:rPr>
              <a:t>. </a:t>
            </a:r>
            <a:endParaRPr lang="en-US" sz="1600" dirty="0"/>
          </a:p>
        </p:txBody>
      </p:sp>
    </p:spTree>
    <p:extLst>
      <p:ext uri="{BB962C8B-B14F-4D97-AF65-F5344CB8AC3E}">
        <p14:creationId xmlns:p14="http://schemas.microsoft.com/office/powerpoint/2010/main" val="884355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bwMode="auto">
          <a:xfrm>
            <a:off x="742950" y="2438400"/>
            <a:ext cx="8420100" cy="1143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a:latin typeface="Arial" charset="0"/>
                <a:cs typeface="Arial" charset="0"/>
              </a:rPr>
              <a:t>Springs Road Property Ltd</a:t>
            </a:r>
            <a:br>
              <a:rPr lang="en-US" dirty="0">
                <a:latin typeface="Arial" charset="0"/>
                <a:cs typeface="Arial" charset="0"/>
              </a:rPr>
            </a:br>
            <a:endParaRPr lang="en-US" dirty="0">
              <a:latin typeface="Arial" charset="0"/>
              <a:cs typeface="Arial"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533400"/>
            <a:ext cx="8915400" cy="808038"/>
          </a:xfrm>
        </p:spPr>
        <p:txBody>
          <a:bodyPr/>
          <a:lstStyle/>
          <a:p>
            <a:r>
              <a:rPr lang="en-US" sz="4000" dirty="0">
                <a:latin typeface="Arial" charset="0"/>
                <a:cs typeface="Arial" charset="0"/>
              </a:rPr>
              <a:t>15 Sheffield Crescent, Christchurch</a:t>
            </a:r>
            <a:endParaRPr lang="en-NZ" sz="4000" dirty="0"/>
          </a:p>
        </p:txBody>
      </p:sp>
      <p:pic>
        <p:nvPicPr>
          <p:cNvPr id="3074" name="Picture 2"/>
          <p:cNvPicPr>
            <a:picLocks noGrp="1" noChangeAspect="1" noChangeArrowheads="1"/>
          </p:cNvPicPr>
          <p:nvPr>
            <p:ph idx="1"/>
          </p:nvPr>
        </p:nvPicPr>
        <p:blipFill>
          <a:blip r:embed="rId3" cstate="print"/>
          <a:srcRect/>
          <a:stretch>
            <a:fillRect/>
          </a:stretch>
        </p:blipFill>
        <p:spPr bwMode="auto">
          <a:xfrm>
            <a:off x="1676400" y="1219200"/>
            <a:ext cx="6554419" cy="4362785"/>
          </a:xfrm>
          <a:prstGeom prst="rect">
            <a:avLst/>
          </a:prstGeom>
          <a:noFill/>
          <a:ln w="9525">
            <a:solidFill>
              <a:srgbClr val="FF0000"/>
            </a:solidFill>
            <a:miter lim="800000"/>
            <a:headEnd/>
            <a:tailEnd/>
          </a:ln>
          <a:effectLst/>
        </p:spPr>
      </p:pic>
      <p:sp>
        <p:nvSpPr>
          <p:cNvPr id="8" name="Freeform 7"/>
          <p:cNvSpPr/>
          <p:nvPr/>
        </p:nvSpPr>
        <p:spPr>
          <a:xfrm>
            <a:off x="3920150" y="4164594"/>
            <a:ext cx="1946496" cy="932507"/>
          </a:xfrm>
          <a:custGeom>
            <a:avLst/>
            <a:gdLst>
              <a:gd name="connsiteX0" fmla="*/ 172016 w 1946496"/>
              <a:gd name="connsiteY0" fmla="*/ 18107 h 932507"/>
              <a:gd name="connsiteX1" fmla="*/ 0 w 1946496"/>
              <a:gd name="connsiteY1" fmla="*/ 688063 h 932507"/>
              <a:gd name="connsiteX2" fmla="*/ 289711 w 1946496"/>
              <a:gd name="connsiteY2" fmla="*/ 715224 h 932507"/>
              <a:gd name="connsiteX3" fmla="*/ 253498 w 1946496"/>
              <a:gd name="connsiteY3" fmla="*/ 905347 h 932507"/>
              <a:gd name="connsiteX4" fmla="*/ 479834 w 1946496"/>
              <a:gd name="connsiteY4" fmla="*/ 932507 h 932507"/>
              <a:gd name="connsiteX5" fmla="*/ 488888 w 1946496"/>
              <a:gd name="connsiteY5" fmla="*/ 688063 h 932507"/>
              <a:gd name="connsiteX6" fmla="*/ 1620571 w 1946496"/>
              <a:gd name="connsiteY6" fmla="*/ 633743 h 932507"/>
              <a:gd name="connsiteX7" fmla="*/ 1946496 w 1946496"/>
              <a:gd name="connsiteY7" fmla="*/ 81481 h 932507"/>
              <a:gd name="connsiteX8" fmla="*/ 1511929 w 1946496"/>
              <a:gd name="connsiteY8" fmla="*/ 0 h 932507"/>
              <a:gd name="connsiteX9" fmla="*/ 172016 w 1946496"/>
              <a:gd name="connsiteY9" fmla="*/ 18107 h 93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46496" h="932507">
                <a:moveTo>
                  <a:pt x="172016" y="18107"/>
                </a:moveTo>
                <a:lnTo>
                  <a:pt x="0" y="688063"/>
                </a:lnTo>
                <a:lnTo>
                  <a:pt x="289711" y="715224"/>
                </a:lnTo>
                <a:lnTo>
                  <a:pt x="253498" y="905347"/>
                </a:lnTo>
                <a:lnTo>
                  <a:pt x="479834" y="932507"/>
                </a:lnTo>
                <a:lnTo>
                  <a:pt x="488888" y="688063"/>
                </a:lnTo>
                <a:lnTo>
                  <a:pt x="1620571" y="633743"/>
                </a:lnTo>
                <a:lnTo>
                  <a:pt x="1946496" y="81481"/>
                </a:lnTo>
                <a:lnTo>
                  <a:pt x="1511929" y="0"/>
                </a:lnTo>
                <a:lnTo>
                  <a:pt x="172016" y="18107"/>
                </a:ln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8915400" cy="1036638"/>
          </a:xfrm>
        </p:spPr>
        <p:txBody>
          <a:bodyPr/>
          <a:lstStyle/>
          <a:p>
            <a:r>
              <a:rPr lang="en-US" sz="4000" dirty="0">
                <a:latin typeface="Arial" charset="0"/>
                <a:cs typeface="Arial" charset="0"/>
              </a:rPr>
              <a:t>15 Sheffield Crescent, Christchurch</a:t>
            </a:r>
            <a:endParaRPr lang="en-NZ" sz="4000" dirty="0"/>
          </a:p>
        </p:txBody>
      </p:sp>
      <p:sp>
        <p:nvSpPr>
          <p:cNvPr id="3" name="Content Placeholder 2"/>
          <p:cNvSpPr>
            <a:spLocks noGrp="1"/>
          </p:cNvSpPr>
          <p:nvPr>
            <p:ph idx="1"/>
          </p:nvPr>
        </p:nvSpPr>
        <p:spPr>
          <a:xfrm>
            <a:off x="533400" y="990600"/>
            <a:ext cx="8763000" cy="4876800"/>
          </a:xfrm>
        </p:spPr>
        <p:txBody>
          <a:bodyPr/>
          <a:lstStyle/>
          <a:p>
            <a:pPr algn="just" eaLnBrk="1" hangingPunct="1"/>
            <a:r>
              <a:rPr lang="en-US" sz="1800" dirty="0">
                <a:latin typeface="Arial" charset="0"/>
                <a:cs typeface="Arial" charset="0"/>
              </a:rPr>
              <a:t>The property is a 14,285m2 factory on a 3 hectare industrially zoned site in Burnside, on the northern outskirts of Christchurch.  It is central to the busy Sheffield Crescent industrial and office estate. The estate has improved dramatically since the Christchurch earthquakes and now joins with the Sir William Pickering Drive development.</a:t>
            </a:r>
          </a:p>
          <a:p>
            <a:pPr algn="just" eaLnBrk="1" hangingPunct="1"/>
            <a:endParaRPr lang="en-US" sz="800" dirty="0">
              <a:latin typeface="Arial" charset="0"/>
              <a:cs typeface="Arial" charset="0"/>
            </a:endParaRPr>
          </a:p>
          <a:p>
            <a:pPr algn="just" eaLnBrk="1" hangingPunct="1"/>
            <a:r>
              <a:rPr lang="en-US" sz="1800" dirty="0">
                <a:latin typeface="Arial" charset="0"/>
                <a:cs typeface="Arial" charset="0"/>
              </a:rPr>
              <a:t>In 2014, following the bankruptcy of our previous tenant amid major earthquake damage repairs, we negotiated a new 10 year lease with NZ Yarns Ltd. This lease ends in 2024 but has four 3 year renewals through until 2036. The tenant has invested improving heating, ventilation and has sub-leased to incorporate associated businesses to form a ‘Wool Hub’.  The current rent is just over $1m per annum following a CPI review late last year. </a:t>
            </a:r>
          </a:p>
          <a:p>
            <a:pPr algn="just" eaLnBrk="1" hangingPunct="1"/>
            <a:endParaRPr lang="en-US" sz="800" dirty="0">
              <a:latin typeface="Arial" charset="0"/>
              <a:cs typeface="Arial" charset="0"/>
            </a:endParaRPr>
          </a:p>
          <a:p>
            <a:pPr algn="just" eaLnBrk="1" hangingPunct="1"/>
            <a:r>
              <a:rPr lang="en-US" sz="1800" dirty="0">
                <a:latin typeface="Arial" charset="0"/>
                <a:cs typeface="Arial" charset="0"/>
              </a:rPr>
              <a:t>Substantial landlord repairs have been necessary to the roof coverings and more are anticipated in the future.  We recently received a Detailed Structural Assessment on the building. We have initiated $300,000 of initial improvements and have another 15 years to complete further improvements estimated at $1.7m to achieve a higher NBS rating.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bwMode="auto">
          <a:xfrm>
            <a:off x="457200" y="457200"/>
            <a:ext cx="8915400" cy="1143000"/>
          </a:xfrm>
          <a:noFill/>
          <a:ln>
            <a:miter lim="800000"/>
            <a:headEnd/>
            <a:tailEnd/>
          </a:ln>
        </p:spPr>
        <p:txBody>
          <a:bodyPr vert="horz" wrap="square" lIns="91440" tIns="45720" rIns="91440" bIns="45720" numCol="1" anchor="t" anchorCtr="0" compatLnSpc="1">
            <a:prstTxWarp prst="textNoShape">
              <a:avLst/>
            </a:prstTxWarp>
          </a:bodyPr>
          <a:lstStyle/>
          <a:p>
            <a:r>
              <a:rPr lang="en-NZ" dirty="0">
                <a:latin typeface="Arial" charset="0"/>
                <a:cs typeface="Arial" charset="0"/>
              </a:rPr>
              <a:t>Secondary Market	</a:t>
            </a:r>
          </a:p>
        </p:txBody>
      </p:sp>
      <p:sp>
        <p:nvSpPr>
          <p:cNvPr id="57346" name="Content Placeholder 2"/>
          <p:cNvSpPr>
            <a:spLocks noGrp="1"/>
          </p:cNvSpPr>
          <p:nvPr>
            <p:ph idx="1"/>
          </p:nvPr>
        </p:nvSpPr>
        <p:spPr/>
        <p:txBody>
          <a:bodyPr/>
          <a:lstStyle/>
          <a:p>
            <a:endParaRPr lang="en-NZ" sz="2000" dirty="0">
              <a:latin typeface="Arial" charset="0"/>
              <a:cs typeface="Arial" charset="0"/>
            </a:endParaRPr>
          </a:p>
          <a:p>
            <a:r>
              <a:rPr lang="en-NZ" sz="2000" dirty="0">
                <a:latin typeface="Arial" charset="0"/>
                <a:cs typeface="Arial" charset="0"/>
              </a:rPr>
              <a:t>Investment Services Ltd operates a secondary market, for the sale of shares and parcels in the managed companies.</a:t>
            </a:r>
          </a:p>
          <a:p>
            <a:endParaRPr lang="en-NZ" sz="2000" dirty="0">
              <a:latin typeface="Arial" charset="0"/>
              <a:cs typeface="Arial" charset="0"/>
            </a:endParaRPr>
          </a:p>
          <a:p>
            <a:r>
              <a:rPr lang="en-NZ" sz="2000" dirty="0">
                <a:latin typeface="Arial" charset="0"/>
                <a:cs typeface="Arial" charset="0"/>
              </a:rPr>
              <a:t>The market has been illiquid over the last few months with virtually no sales during Covid-19.</a:t>
            </a:r>
          </a:p>
          <a:p>
            <a:r>
              <a:rPr lang="en-NZ" sz="2000" dirty="0">
                <a:latin typeface="Arial" charset="0"/>
                <a:cs typeface="Arial" charset="0"/>
              </a:rPr>
              <a:t>Prices have remained static during the previous 12 months</a:t>
            </a:r>
          </a:p>
          <a:p>
            <a:r>
              <a:rPr lang="en-NZ" sz="2000" dirty="0">
                <a:latin typeface="Arial" charset="0"/>
                <a:cs typeface="Arial" charset="0"/>
              </a:rPr>
              <a:t>Last trade price is $4.20 </a:t>
            </a:r>
          </a:p>
          <a:p>
            <a:pPr>
              <a:buNone/>
            </a:pPr>
            <a:r>
              <a:rPr lang="en-NZ" sz="2000" dirty="0">
                <a:latin typeface="Arial" charset="0"/>
                <a:cs typeface="Arial" charset="0"/>
              </a:rPr>
              <a:t>		</a:t>
            </a:r>
          </a:p>
          <a:p>
            <a:pPr>
              <a:buNone/>
            </a:pPr>
            <a:r>
              <a:rPr lang="en-NZ" sz="2000" dirty="0">
                <a:latin typeface="Arial" charset="0"/>
                <a:cs typeface="Arial" charset="0"/>
              </a:rPr>
              <a:t>		- With listings currently $4.20 to $5.00 per share</a:t>
            </a:r>
          </a:p>
          <a:p>
            <a:endParaRPr lang="en-NZ" sz="2000" dirty="0">
              <a:latin typeface="Arial" charset="0"/>
              <a:cs typeface="Arial"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5" name="Rectangle 2"/>
          <p:cNvSpPr>
            <a:spLocks noGrp="1" noChangeArrowheads="1"/>
          </p:cNvSpPr>
          <p:nvPr>
            <p:ph type="title"/>
          </p:nvPr>
        </p:nvSpPr>
        <p:spPr bwMode="auto">
          <a:xfrm>
            <a:off x="685800" y="2438400"/>
            <a:ext cx="8420100" cy="1143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a:latin typeface="Arial" charset="0"/>
                <a:cs typeface="Arial" charset="0"/>
              </a:rPr>
              <a:t>AGM Business</a:t>
            </a:r>
            <a:br>
              <a:rPr lang="en-US" dirty="0">
                <a:latin typeface="Arial" charset="0"/>
                <a:cs typeface="Arial" charset="0"/>
              </a:rPr>
            </a:br>
            <a:r>
              <a:rPr lang="en-US" dirty="0">
                <a:latin typeface="Arial" charset="0"/>
                <a:cs typeface="Arial" charset="0"/>
              </a:rPr>
              <a:t>First NZ Properties Ltd </a:t>
            </a:r>
            <a:br>
              <a:rPr lang="en-US" dirty="0">
                <a:latin typeface="Arial" charset="0"/>
                <a:cs typeface="Arial" charset="0"/>
              </a:rPr>
            </a:br>
            <a:r>
              <a:rPr lang="en-US" dirty="0">
                <a:latin typeface="Arial" charset="0"/>
                <a:cs typeface="Arial" charset="0"/>
              </a:rPr>
              <a:t>Voting </a:t>
            </a:r>
          </a:p>
        </p:txBody>
      </p:sp>
    </p:spTree>
    <p:extLst>
      <p:ext uri="{BB962C8B-B14F-4D97-AF65-F5344CB8AC3E}">
        <p14:creationId xmlns:p14="http://schemas.microsoft.com/office/powerpoint/2010/main" val="16456858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876E9-AFF7-4D77-BE66-306B8D2F04E0}"/>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C9169626-BE5A-4400-AA85-0B8CE6D51976}"/>
              </a:ext>
            </a:extLst>
          </p:cNvPr>
          <p:cNvSpPr>
            <a:spLocks noGrp="1"/>
          </p:cNvSpPr>
          <p:nvPr>
            <p:ph idx="1"/>
          </p:nvPr>
        </p:nvSpPr>
        <p:spPr/>
        <p:txBody>
          <a:bodyPr/>
          <a:lstStyle/>
          <a:p>
            <a:r>
              <a:rPr lang="en-NZ" dirty="0"/>
              <a:t>Meeting Close </a:t>
            </a:r>
          </a:p>
          <a:p>
            <a:endParaRPr lang="en-NZ" dirty="0"/>
          </a:p>
          <a:p>
            <a:r>
              <a:rPr lang="en-NZ" dirty="0"/>
              <a:t>Thankyou for attending.</a:t>
            </a:r>
          </a:p>
        </p:txBody>
      </p:sp>
    </p:spTree>
    <p:extLst>
      <p:ext uri="{BB962C8B-B14F-4D97-AF65-F5344CB8AC3E}">
        <p14:creationId xmlns:p14="http://schemas.microsoft.com/office/powerpoint/2010/main" val="9214639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ChangeArrowheads="1"/>
          </p:cNvSpPr>
          <p:nvPr>
            <p:ph type="title"/>
          </p:nvPr>
        </p:nvSpPr>
        <p:spPr bwMode="auto">
          <a:xfrm>
            <a:off x="762000" y="533400"/>
            <a:ext cx="8420100" cy="1219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4000" dirty="0">
                <a:latin typeface="Arial" charset="0"/>
                <a:cs typeface="Arial" charset="0"/>
              </a:rPr>
              <a:t>Financial Highlights</a:t>
            </a:r>
          </a:p>
        </p:txBody>
      </p:sp>
      <p:sp>
        <p:nvSpPr>
          <p:cNvPr id="75778" name="Rectangle 3"/>
          <p:cNvSpPr>
            <a:spLocks noGrp="1" noChangeArrowheads="1"/>
          </p:cNvSpPr>
          <p:nvPr>
            <p:ph type="body" idx="1"/>
          </p:nvPr>
        </p:nvSpPr>
        <p:spPr>
          <a:xfrm>
            <a:off x="609600" y="914400"/>
            <a:ext cx="8585200" cy="5486400"/>
          </a:xfrm>
        </p:spPr>
        <p:txBody>
          <a:bodyPr/>
          <a:lstStyle/>
          <a:p>
            <a:pPr eaLnBrk="1" hangingPunct="1">
              <a:buFontTx/>
              <a:buNone/>
            </a:pPr>
            <a:endParaRPr lang="en-US" sz="2800" b="1" dirty="0">
              <a:latin typeface="Arial" charset="0"/>
              <a:cs typeface="Arial" charset="0"/>
            </a:endParaRPr>
          </a:p>
          <a:p>
            <a:pPr eaLnBrk="1" hangingPunct="1">
              <a:buFontTx/>
              <a:buNone/>
            </a:pPr>
            <a:endParaRPr lang="en-US" sz="900" b="1" dirty="0">
              <a:solidFill>
                <a:schemeClr val="tx1"/>
              </a:solidFill>
              <a:latin typeface="Arial" charset="0"/>
              <a:cs typeface="Arial" charset="0"/>
            </a:endParaRPr>
          </a:p>
          <a:p>
            <a:pPr eaLnBrk="1" hangingPunct="1">
              <a:buFontTx/>
              <a:buNone/>
            </a:pPr>
            <a:r>
              <a:rPr lang="en-US" sz="2400" b="1" dirty="0">
                <a:solidFill>
                  <a:schemeClr val="tx1"/>
                </a:solidFill>
                <a:latin typeface="Arial" charset="0"/>
                <a:cs typeface="Arial" charset="0"/>
              </a:rPr>
              <a:t>SPRINGS ROAD PROPERTY LIMITED</a:t>
            </a:r>
            <a:r>
              <a:rPr lang="en-US" sz="2400" dirty="0">
                <a:solidFill>
                  <a:schemeClr val="tx1"/>
                </a:solidFill>
                <a:latin typeface="Arial" charset="0"/>
                <a:cs typeface="Arial" charset="0"/>
              </a:rPr>
              <a:t> </a:t>
            </a:r>
          </a:p>
          <a:p>
            <a:pPr eaLnBrk="1" hangingPunct="1"/>
            <a:endParaRPr lang="en-US" sz="1000" b="1" dirty="0">
              <a:latin typeface="Arial" charset="0"/>
              <a:cs typeface="Arial" charset="0"/>
            </a:endParaRPr>
          </a:p>
          <a:p>
            <a:pPr eaLnBrk="1" hangingPunct="1"/>
            <a:r>
              <a:rPr lang="en-US" sz="2000" b="1" dirty="0">
                <a:latin typeface="Arial" charset="0"/>
                <a:cs typeface="Arial" charset="0"/>
              </a:rPr>
              <a:t>Income of $905,980 down from $951,132</a:t>
            </a:r>
          </a:p>
          <a:p>
            <a:pPr eaLnBrk="1" hangingPunct="1"/>
            <a:endParaRPr lang="en-US" sz="1400" b="1" dirty="0">
              <a:latin typeface="Arial" charset="0"/>
              <a:cs typeface="Arial" charset="0"/>
            </a:endParaRPr>
          </a:p>
          <a:p>
            <a:pPr eaLnBrk="1" hangingPunct="1"/>
            <a:r>
              <a:rPr lang="en-US" sz="2000" b="1" dirty="0">
                <a:latin typeface="Arial" charset="0"/>
                <a:cs typeface="Arial" charset="0"/>
              </a:rPr>
              <a:t>Profit before other expenses tax $474,668 up from $191,098</a:t>
            </a:r>
          </a:p>
          <a:p>
            <a:pPr eaLnBrk="1" hangingPunct="1"/>
            <a:r>
              <a:rPr lang="en-US" sz="2000" b="1" dirty="0">
                <a:latin typeface="Arial" charset="0"/>
                <a:cs typeface="Arial" charset="0"/>
              </a:rPr>
              <a:t>Profit after tax, reduced to $191,098 from $759,757</a:t>
            </a:r>
          </a:p>
          <a:p>
            <a:pPr lvl="1" eaLnBrk="1" hangingPunct="1"/>
            <a:r>
              <a:rPr lang="en-US" sz="1400" b="1" dirty="0">
                <a:latin typeface="Arial" charset="0"/>
                <a:cs typeface="Arial" charset="0"/>
              </a:rPr>
              <a:t>(due to write downs for Seismic strengthening $210k &amp; fraud written off)</a:t>
            </a:r>
          </a:p>
          <a:p>
            <a:pPr eaLnBrk="1" hangingPunct="1"/>
            <a:endParaRPr lang="en-US" sz="1000" b="1" dirty="0">
              <a:latin typeface="Arial" charset="0"/>
              <a:cs typeface="Arial" charset="0"/>
            </a:endParaRPr>
          </a:p>
          <a:p>
            <a:pPr eaLnBrk="1" hangingPunct="1"/>
            <a:r>
              <a:rPr lang="en-US" sz="2000" b="1" dirty="0">
                <a:latin typeface="Arial" charset="0"/>
                <a:cs typeface="Arial" charset="0"/>
              </a:rPr>
              <a:t>Value unchanged from $7,400,000 although allowance for rental reductions from Covid-19 has been allowed for.</a:t>
            </a:r>
          </a:p>
          <a:p>
            <a:pPr eaLnBrk="1" hangingPunct="1"/>
            <a:endParaRPr lang="en-US" sz="2000" b="1" dirty="0">
              <a:latin typeface="Arial" charset="0"/>
              <a:cs typeface="Arial" charset="0"/>
            </a:endParaRPr>
          </a:p>
          <a:p>
            <a:pPr eaLnBrk="1" hangingPunct="1"/>
            <a:r>
              <a:rPr lang="en-US" sz="2400" b="1" dirty="0">
                <a:latin typeface="Arial" charset="0"/>
                <a:cs typeface="Arial" charset="0"/>
              </a:rPr>
              <a:t>Mortgage $1,937,500 interest rate 3.31% floating</a:t>
            </a:r>
            <a:r>
              <a:rPr lang="en-US" sz="2000" b="1" dirty="0">
                <a:latin typeface="Arial" charset="0"/>
                <a:cs typeface="Arial" charset="0"/>
              </a:rPr>
              <a:t>.</a:t>
            </a:r>
          </a:p>
          <a:p>
            <a:pPr eaLnBrk="1" hangingPunct="1"/>
            <a:endParaRPr lang="en-US" sz="1200" b="1" dirty="0">
              <a:latin typeface="Arial" charset="0"/>
              <a:cs typeface="Arial" charset="0"/>
            </a:endParaRPr>
          </a:p>
          <a:p>
            <a:pPr eaLnBrk="1" hangingPunct="1"/>
            <a:endParaRPr lang="en-US" sz="1600" b="1" dirty="0">
              <a:latin typeface="Arial" charset="0"/>
              <a:cs typeface="Arial" charset="0"/>
            </a:endParaRPr>
          </a:p>
          <a:p>
            <a:pPr marL="0" indent="0" eaLnBrk="1" hangingPunct="1">
              <a:buNone/>
            </a:pPr>
            <a:endParaRPr lang="en-US" sz="2400" b="1" dirty="0">
              <a:latin typeface="Arial" charset="0"/>
              <a:cs typeface="Arial" charset="0"/>
            </a:endParaRPr>
          </a:p>
          <a:p>
            <a:pPr eaLnBrk="1" hangingPunct="1"/>
            <a:endParaRPr lang="en-US" sz="2400" b="1" dirty="0">
              <a:latin typeface="Arial" charset="0"/>
              <a:cs typeface="Arial" charset="0"/>
            </a:endParaRPr>
          </a:p>
          <a:p>
            <a:pPr eaLnBrk="1" hangingPunct="1">
              <a:buFontTx/>
              <a:buNone/>
            </a:pPr>
            <a:endParaRPr lang="en-US" sz="2800" dirty="0"/>
          </a:p>
        </p:txBody>
      </p:sp>
    </p:spTree>
    <p:extLst>
      <p:ext uri="{BB962C8B-B14F-4D97-AF65-F5344CB8AC3E}">
        <p14:creationId xmlns:p14="http://schemas.microsoft.com/office/powerpoint/2010/main" val="18974602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ChangeArrowheads="1"/>
          </p:cNvSpPr>
          <p:nvPr>
            <p:ph type="title"/>
          </p:nvPr>
        </p:nvSpPr>
        <p:spPr bwMode="auto">
          <a:xfrm>
            <a:off x="762000" y="533400"/>
            <a:ext cx="8420100" cy="1219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4000" dirty="0">
                <a:latin typeface="Arial" charset="0"/>
                <a:cs typeface="Arial" charset="0"/>
              </a:rPr>
              <a:t>Financial Highlights</a:t>
            </a:r>
          </a:p>
        </p:txBody>
      </p:sp>
      <p:sp>
        <p:nvSpPr>
          <p:cNvPr id="75778" name="Rectangle 3"/>
          <p:cNvSpPr>
            <a:spLocks noGrp="1" noChangeArrowheads="1"/>
          </p:cNvSpPr>
          <p:nvPr>
            <p:ph type="body" idx="1"/>
          </p:nvPr>
        </p:nvSpPr>
        <p:spPr>
          <a:xfrm>
            <a:off x="609600" y="914400"/>
            <a:ext cx="8585200" cy="5486400"/>
          </a:xfrm>
        </p:spPr>
        <p:txBody>
          <a:bodyPr/>
          <a:lstStyle/>
          <a:p>
            <a:pPr eaLnBrk="1" hangingPunct="1">
              <a:buFontTx/>
              <a:buNone/>
            </a:pPr>
            <a:endParaRPr lang="en-US" sz="2800" b="1" dirty="0">
              <a:latin typeface="Arial" charset="0"/>
              <a:cs typeface="Arial" charset="0"/>
            </a:endParaRPr>
          </a:p>
          <a:p>
            <a:pPr eaLnBrk="1" hangingPunct="1">
              <a:buFontTx/>
              <a:buNone/>
            </a:pPr>
            <a:r>
              <a:rPr lang="en-US" sz="2400" b="1" dirty="0">
                <a:solidFill>
                  <a:schemeClr val="tx1"/>
                </a:solidFill>
                <a:latin typeface="Arial" charset="0"/>
                <a:cs typeface="Arial" charset="0"/>
              </a:rPr>
              <a:t>SPRINGS ROAD PROPERTY LIMITED</a:t>
            </a:r>
            <a:r>
              <a:rPr lang="en-US" sz="2400" dirty="0">
                <a:solidFill>
                  <a:schemeClr val="tx1"/>
                </a:solidFill>
                <a:latin typeface="Arial" charset="0"/>
                <a:cs typeface="Arial" charset="0"/>
              </a:rPr>
              <a:t> </a:t>
            </a:r>
          </a:p>
          <a:p>
            <a:pPr eaLnBrk="1" hangingPunct="1"/>
            <a:endParaRPr lang="en-US" sz="1000" b="1" dirty="0">
              <a:latin typeface="Arial" charset="0"/>
              <a:cs typeface="Arial" charset="0"/>
            </a:endParaRPr>
          </a:p>
          <a:p>
            <a:pPr eaLnBrk="1" hangingPunct="1"/>
            <a:r>
              <a:rPr lang="en-US" sz="2000" b="1" dirty="0">
                <a:latin typeface="Arial" charset="0"/>
                <a:cs typeface="Arial" charset="0"/>
              </a:rPr>
              <a:t>Dividend of 17 cents per share (nil last year).</a:t>
            </a:r>
          </a:p>
          <a:p>
            <a:pPr marL="0" indent="0" eaLnBrk="1" hangingPunct="1">
              <a:buNone/>
            </a:pPr>
            <a:endParaRPr lang="en-US" sz="2000" b="1" dirty="0">
              <a:latin typeface="Arial" charset="0"/>
              <a:cs typeface="Arial" charset="0"/>
            </a:endParaRPr>
          </a:p>
          <a:p>
            <a:pPr eaLnBrk="1" hangingPunct="1"/>
            <a:r>
              <a:rPr lang="en-US" sz="1800" b="1" dirty="0">
                <a:latin typeface="Arial" charset="0"/>
                <a:cs typeface="Arial" charset="0"/>
              </a:rPr>
              <a:t>NTA per share $1.69 reduced from $1.79.</a:t>
            </a:r>
          </a:p>
          <a:p>
            <a:pPr eaLnBrk="1" hangingPunct="1"/>
            <a:endParaRPr lang="en-US" sz="1800" b="1" dirty="0">
              <a:latin typeface="Arial" charset="0"/>
              <a:cs typeface="Arial" charset="0"/>
            </a:endParaRPr>
          </a:p>
          <a:p>
            <a:pPr eaLnBrk="1" hangingPunct="1"/>
            <a:r>
              <a:rPr lang="en-US" sz="1800" b="1" dirty="0">
                <a:latin typeface="Arial" charset="0"/>
                <a:cs typeface="Arial" charset="0"/>
              </a:rPr>
              <a:t>Directors are considering the next dividend in November.</a:t>
            </a:r>
          </a:p>
          <a:p>
            <a:pPr eaLnBrk="1" hangingPunct="1"/>
            <a:endParaRPr lang="en-US" sz="1600" b="1" dirty="0">
              <a:latin typeface="Arial" charset="0"/>
              <a:cs typeface="Arial" charset="0"/>
            </a:endParaRPr>
          </a:p>
          <a:p>
            <a:pPr marL="0" indent="0" eaLnBrk="1" hangingPunct="1">
              <a:buNone/>
            </a:pPr>
            <a:endParaRPr lang="en-US" sz="2400" b="1" dirty="0">
              <a:latin typeface="Arial" charset="0"/>
              <a:cs typeface="Arial" charset="0"/>
            </a:endParaRPr>
          </a:p>
          <a:p>
            <a:pPr eaLnBrk="1" hangingPunct="1"/>
            <a:endParaRPr lang="en-US" sz="2400" b="1" dirty="0">
              <a:latin typeface="Arial" charset="0"/>
              <a:cs typeface="Arial" charset="0"/>
            </a:endParaRPr>
          </a:p>
          <a:p>
            <a:pPr eaLnBrk="1" hangingPunct="1">
              <a:buFontTx/>
              <a:buNone/>
            </a:pPr>
            <a:endParaRPr lang="en-US" sz="2800" dirty="0"/>
          </a:p>
        </p:txBody>
      </p:sp>
    </p:spTree>
    <p:extLst>
      <p:ext uri="{BB962C8B-B14F-4D97-AF65-F5344CB8AC3E}">
        <p14:creationId xmlns:p14="http://schemas.microsoft.com/office/powerpoint/2010/main" val="12939189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bwMode="auto">
          <a:xfrm>
            <a:off x="457200" y="457200"/>
            <a:ext cx="8915400" cy="1143000"/>
          </a:xfrm>
          <a:noFill/>
          <a:ln>
            <a:miter lim="800000"/>
            <a:headEnd/>
            <a:tailEnd/>
          </a:ln>
        </p:spPr>
        <p:txBody>
          <a:bodyPr vert="horz" wrap="square" lIns="91440" tIns="45720" rIns="91440" bIns="45720" numCol="1" anchor="t" anchorCtr="0" compatLnSpc="1">
            <a:prstTxWarp prst="textNoShape">
              <a:avLst/>
            </a:prstTxWarp>
          </a:bodyPr>
          <a:lstStyle/>
          <a:p>
            <a:r>
              <a:rPr lang="en-NZ" dirty="0">
                <a:latin typeface="Arial" charset="0"/>
                <a:cs typeface="Arial" charset="0"/>
              </a:rPr>
              <a:t>Secondary Market	</a:t>
            </a:r>
          </a:p>
        </p:txBody>
      </p:sp>
      <p:sp>
        <p:nvSpPr>
          <p:cNvPr id="57346" name="Content Placeholder 2"/>
          <p:cNvSpPr>
            <a:spLocks noGrp="1"/>
          </p:cNvSpPr>
          <p:nvPr>
            <p:ph idx="1"/>
          </p:nvPr>
        </p:nvSpPr>
        <p:spPr/>
        <p:txBody>
          <a:bodyPr/>
          <a:lstStyle/>
          <a:p>
            <a:endParaRPr lang="en-NZ" sz="2000" dirty="0">
              <a:latin typeface="Arial" charset="0"/>
              <a:cs typeface="Arial" charset="0"/>
            </a:endParaRPr>
          </a:p>
          <a:p>
            <a:r>
              <a:rPr lang="en-NZ" sz="2000" dirty="0">
                <a:latin typeface="Arial" charset="0"/>
                <a:cs typeface="Arial" charset="0"/>
              </a:rPr>
              <a:t>Investment Services Ltd operates a secondary market, for the sale of shares and parcels in the managed companies.</a:t>
            </a:r>
          </a:p>
          <a:p>
            <a:endParaRPr lang="en-NZ" sz="2000" dirty="0">
              <a:latin typeface="Arial" charset="0"/>
              <a:cs typeface="Arial" charset="0"/>
            </a:endParaRPr>
          </a:p>
          <a:p>
            <a:r>
              <a:rPr lang="en-NZ" sz="2000" dirty="0">
                <a:latin typeface="Arial" charset="0"/>
                <a:cs typeface="Arial" charset="0"/>
              </a:rPr>
              <a:t>The market has been illiquid over the last few months with virtually no sales during Covid-19.</a:t>
            </a:r>
          </a:p>
          <a:p>
            <a:r>
              <a:rPr lang="en-NZ" sz="2000" dirty="0">
                <a:latin typeface="Arial" charset="0"/>
                <a:cs typeface="Arial" charset="0"/>
              </a:rPr>
              <a:t>Prices in general have remained static during the previous 12 months</a:t>
            </a:r>
          </a:p>
          <a:p>
            <a:endParaRPr lang="en-NZ" sz="2000" dirty="0">
              <a:latin typeface="Arial" charset="0"/>
              <a:cs typeface="Arial" charset="0"/>
            </a:endParaRPr>
          </a:p>
          <a:p>
            <a:r>
              <a:rPr lang="en-NZ" sz="2000" dirty="0">
                <a:latin typeface="Arial" charset="0"/>
                <a:cs typeface="Arial" charset="0"/>
              </a:rPr>
              <a:t>Last trade price is:</a:t>
            </a:r>
          </a:p>
          <a:p>
            <a:pPr>
              <a:buNone/>
            </a:pPr>
            <a:r>
              <a:rPr lang="en-NZ" sz="2000" dirty="0">
                <a:latin typeface="Arial" charset="0"/>
                <a:cs typeface="Arial" charset="0"/>
              </a:rPr>
              <a:t>	-	Springs Road Property		$1.11 per share</a:t>
            </a:r>
          </a:p>
          <a:p>
            <a:pPr>
              <a:buNone/>
            </a:pPr>
            <a:r>
              <a:rPr lang="en-NZ" sz="2000" dirty="0">
                <a:latin typeface="Arial" charset="0"/>
                <a:cs typeface="Arial" charset="0"/>
              </a:rPr>
              <a:t>		</a:t>
            </a:r>
          </a:p>
          <a:p>
            <a:endParaRPr lang="en-NZ" sz="2000" dirty="0">
              <a:latin typeface="Arial" charset="0"/>
              <a:cs typeface="Arial" charset="0"/>
            </a:endParaRPr>
          </a:p>
        </p:txBody>
      </p:sp>
    </p:spTree>
    <p:extLst>
      <p:ext uri="{BB962C8B-B14F-4D97-AF65-F5344CB8AC3E}">
        <p14:creationId xmlns:p14="http://schemas.microsoft.com/office/powerpoint/2010/main" val="4040502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bwMode="auto">
          <a:xfrm>
            <a:off x="742950" y="609600"/>
            <a:ext cx="8420100" cy="1143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4000" dirty="0">
                <a:latin typeface="Arial" charset="0"/>
                <a:cs typeface="Arial" charset="0"/>
              </a:rPr>
              <a:t>Springs Road Property Limited</a:t>
            </a:r>
          </a:p>
        </p:txBody>
      </p:sp>
      <p:sp>
        <p:nvSpPr>
          <p:cNvPr id="49154" name="Rectangle 3"/>
          <p:cNvSpPr>
            <a:spLocks noGrp="1" noChangeArrowheads="1"/>
          </p:cNvSpPr>
          <p:nvPr>
            <p:ph type="body" idx="1"/>
          </p:nvPr>
        </p:nvSpPr>
        <p:spPr/>
        <p:txBody>
          <a:bodyPr/>
          <a:lstStyle/>
          <a:p>
            <a:pPr algn="ctr" eaLnBrk="1" hangingPunct="1">
              <a:buFontTx/>
              <a:buNone/>
            </a:pPr>
            <a:r>
              <a:rPr lang="en-US" sz="2400" dirty="0">
                <a:latin typeface="Arial" charset="0"/>
                <a:cs typeface="Arial" charset="0"/>
              </a:rPr>
              <a:t>7 Springs Road, East Tamaki, Auckland</a:t>
            </a:r>
          </a:p>
          <a:p>
            <a:pPr eaLnBrk="1" hangingPunct="1"/>
            <a:endParaRPr lang="en-US" sz="1400" dirty="0">
              <a:latin typeface="Arial" charset="0"/>
              <a:cs typeface="Arial" charset="0"/>
            </a:endParaRPr>
          </a:p>
        </p:txBody>
      </p:sp>
      <p:pic>
        <p:nvPicPr>
          <p:cNvPr id="3" name="Picture 2">
            <a:extLst>
              <a:ext uri="{FF2B5EF4-FFF2-40B4-BE49-F238E27FC236}">
                <a16:creationId xmlns:a16="http://schemas.microsoft.com/office/drawing/2014/main" id="{18FB8402-CA54-4787-B972-036AA8909E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1676400"/>
            <a:ext cx="5569548" cy="4170822"/>
          </a:xfrm>
          <a:prstGeom prst="rect">
            <a:avLst/>
          </a:prstGeom>
        </p:spPr>
      </p:pic>
    </p:spTree>
    <p:extLst>
      <p:ext uri="{BB962C8B-B14F-4D97-AF65-F5344CB8AC3E}">
        <p14:creationId xmlns:p14="http://schemas.microsoft.com/office/powerpoint/2010/main" val="34206658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0"/>
            <a:ext cx="8915400" cy="1417638"/>
          </a:xfrm>
        </p:spPr>
        <p:txBody>
          <a:bodyPr/>
          <a:lstStyle/>
          <a:p>
            <a:br>
              <a:rPr lang="en-US" dirty="0">
                <a:latin typeface="Arial" charset="0"/>
                <a:cs typeface="Arial" charset="0"/>
              </a:rPr>
            </a:br>
            <a:r>
              <a:rPr lang="en-US" dirty="0">
                <a:latin typeface="Arial" charset="0"/>
                <a:cs typeface="Arial" charset="0"/>
              </a:rPr>
              <a:t>Springs Road Property Limited</a:t>
            </a:r>
            <a:endParaRPr lang="en-NZ" dirty="0"/>
          </a:p>
        </p:txBody>
      </p:sp>
      <p:sp>
        <p:nvSpPr>
          <p:cNvPr id="3" name="Content Placeholder 2"/>
          <p:cNvSpPr>
            <a:spLocks noGrp="1"/>
          </p:cNvSpPr>
          <p:nvPr>
            <p:ph idx="1"/>
          </p:nvPr>
        </p:nvSpPr>
        <p:spPr>
          <a:xfrm>
            <a:off x="762000" y="1752600"/>
            <a:ext cx="8483600" cy="4191000"/>
          </a:xfrm>
        </p:spPr>
        <p:txBody>
          <a:bodyPr/>
          <a:lstStyle/>
          <a:p>
            <a:pPr marL="0" indent="0" algn="ctr" eaLnBrk="1" hangingPunct="1">
              <a:buNone/>
            </a:pPr>
            <a:r>
              <a:rPr lang="en-US" sz="2800" dirty="0">
                <a:solidFill>
                  <a:schemeClr val="tx1"/>
                </a:solidFill>
                <a:latin typeface="Arial" charset="0"/>
                <a:cs typeface="Arial" charset="0"/>
              </a:rPr>
              <a:t>Tenants</a:t>
            </a:r>
          </a:p>
          <a:p>
            <a:pPr marL="0" indent="0" algn="ctr" eaLnBrk="1" hangingPunct="1">
              <a:buNone/>
            </a:pPr>
            <a:endParaRPr lang="en-US" sz="1200" dirty="0">
              <a:latin typeface="Arial" charset="0"/>
              <a:cs typeface="Arial" charset="0"/>
            </a:endParaRPr>
          </a:p>
          <a:p>
            <a:pPr eaLnBrk="1" hangingPunct="1"/>
            <a:r>
              <a:rPr lang="en-US" sz="2400" dirty="0">
                <a:latin typeface="Arial" charset="0"/>
                <a:cs typeface="Arial" charset="0"/>
              </a:rPr>
              <a:t>Counties </a:t>
            </a:r>
            <a:r>
              <a:rPr lang="en-US" sz="2400" dirty="0" err="1">
                <a:latin typeface="Arial" charset="0"/>
                <a:cs typeface="Arial" charset="0"/>
              </a:rPr>
              <a:t>Manukau</a:t>
            </a:r>
            <a:r>
              <a:rPr lang="en-US" sz="2400" dirty="0">
                <a:latin typeface="Arial" charset="0"/>
                <a:cs typeface="Arial" charset="0"/>
              </a:rPr>
              <a:t> District Health Board</a:t>
            </a:r>
          </a:p>
          <a:p>
            <a:pPr eaLnBrk="1" hangingPunct="1"/>
            <a:endParaRPr lang="en-US" sz="2400" dirty="0">
              <a:latin typeface="Arial" charset="0"/>
              <a:cs typeface="Arial" charset="0"/>
            </a:endParaRPr>
          </a:p>
          <a:p>
            <a:pPr eaLnBrk="1" hangingPunct="1"/>
            <a:r>
              <a:rPr lang="en-US" sz="2400" dirty="0">
                <a:latin typeface="Arial" charset="0"/>
                <a:cs typeface="Arial" charset="0"/>
              </a:rPr>
              <a:t>DAS Training Solutions Ltd (</a:t>
            </a:r>
            <a:r>
              <a:rPr lang="en-US" sz="2400" dirty="0" err="1">
                <a:latin typeface="Arial" charset="0"/>
                <a:cs typeface="Arial" charset="0"/>
              </a:rPr>
              <a:t>Sewtec</a:t>
            </a:r>
            <a:r>
              <a:rPr lang="en-US" sz="2400" dirty="0">
                <a:latin typeface="Arial" charset="0"/>
                <a:cs typeface="Arial" charset="0"/>
              </a:rPr>
              <a:t> Fashion Academy)</a:t>
            </a:r>
          </a:p>
          <a:p>
            <a:pPr eaLnBrk="1" hangingPunct="1"/>
            <a:endParaRPr lang="en-US" sz="2400" dirty="0">
              <a:latin typeface="Arial" charset="0"/>
              <a:cs typeface="Arial" charset="0"/>
            </a:endParaRPr>
          </a:p>
          <a:p>
            <a:pPr eaLnBrk="1" hangingPunct="1"/>
            <a:r>
              <a:rPr lang="en-US" sz="2400" dirty="0">
                <a:latin typeface="Arial" charset="0"/>
                <a:cs typeface="Arial" charset="0"/>
              </a:rPr>
              <a:t>The Polyethnic Institute of Studies</a:t>
            </a:r>
          </a:p>
          <a:p>
            <a:pPr eaLnBrk="1" hangingPunct="1"/>
            <a:endParaRPr lang="en-US" sz="2400" dirty="0">
              <a:latin typeface="Arial" charset="0"/>
              <a:cs typeface="Arial" charset="0"/>
            </a:endParaRPr>
          </a:p>
          <a:p>
            <a:pPr eaLnBrk="1" hangingPunct="1"/>
            <a:r>
              <a:rPr lang="en-US" sz="2400" dirty="0">
                <a:latin typeface="Arial" charset="0"/>
                <a:cs typeface="Arial" charset="0"/>
              </a:rPr>
              <a:t>Café Concepts Ltd (Dunkin Donuts)</a:t>
            </a:r>
          </a:p>
          <a:p>
            <a:pPr eaLnBrk="1" hangingPunct="1"/>
            <a:endParaRPr lang="en-US" sz="2400" dirty="0">
              <a:latin typeface="Arial" charset="0"/>
              <a:cs typeface="Arial" charset="0"/>
            </a:endParaRPr>
          </a:p>
          <a:p>
            <a:endParaRPr lang="en-NZ" sz="2400" dirty="0"/>
          </a:p>
        </p:txBody>
      </p:sp>
    </p:spTree>
    <p:extLst>
      <p:ext uri="{BB962C8B-B14F-4D97-AF65-F5344CB8AC3E}">
        <p14:creationId xmlns:p14="http://schemas.microsoft.com/office/powerpoint/2010/main" val="20928236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title"/>
          </p:nvPr>
        </p:nvSpPr>
        <p:spPr bwMode="auto">
          <a:xfrm>
            <a:off x="742950" y="609600"/>
            <a:ext cx="8420100" cy="762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4000" dirty="0">
                <a:latin typeface="Arial" charset="0"/>
                <a:cs typeface="Arial" charset="0"/>
              </a:rPr>
              <a:t>7 Springs Road, Auckland</a:t>
            </a:r>
          </a:p>
        </p:txBody>
      </p:sp>
      <p:sp>
        <p:nvSpPr>
          <p:cNvPr id="55298" name="Rectangle 3"/>
          <p:cNvSpPr>
            <a:spLocks noGrp="1" noChangeArrowheads="1"/>
          </p:cNvSpPr>
          <p:nvPr>
            <p:ph type="body" idx="1"/>
          </p:nvPr>
        </p:nvSpPr>
        <p:spPr>
          <a:xfrm>
            <a:off x="723900" y="1219200"/>
            <a:ext cx="8420100" cy="5257800"/>
          </a:xfrm>
        </p:spPr>
        <p:txBody>
          <a:bodyPr/>
          <a:lstStyle/>
          <a:p>
            <a:pPr algn="just" eaLnBrk="1" hangingPunct="1"/>
            <a:r>
              <a:rPr lang="en-US" sz="1600" dirty="0">
                <a:latin typeface="Arial" charset="0"/>
                <a:cs typeface="Arial" charset="0"/>
              </a:rPr>
              <a:t>This building was constructed in the late 1980s as the headquarters of the Lion Nathan before passing on to Goodman Fielder. It is located on the corner of Springs Road and East Tamaki Road in south Auckland. The main building and rear annex offer a total of 3,700sq metres of office space together with basement storage. There are 171 car parking spaces.  </a:t>
            </a:r>
          </a:p>
          <a:p>
            <a:pPr algn="just" eaLnBrk="1" hangingPunct="1"/>
            <a:endParaRPr lang="en-US" sz="800" dirty="0">
              <a:latin typeface="Arial" charset="0"/>
              <a:cs typeface="Arial" charset="0"/>
            </a:endParaRPr>
          </a:p>
          <a:p>
            <a:pPr algn="just" eaLnBrk="1" hangingPunct="1"/>
            <a:r>
              <a:rPr lang="en-US" sz="1600" b="1" dirty="0">
                <a:latin typeface="Arial" charset="0"/>
                <a:cs typeface="Arial" charset="0"/>
              </a:rPr>
              <a:t>2</a:t>
            </a:r>
            <a:r>
              <a:rPr lang="en-US" sz="1600" b="1" baseline="30000" dirty="0">
                <a:latin typeface="Arial" charset="0"/>
                <a:cs typeface="Arial" charset="0"/>
              </a:rPr>
              <a:t>nd</a:t>
            </a:r>
            <a:r>
              <a:rPr lang="en-US" sz="1600" b="1" dirty="0">
                <a:latin typeface="Arial" charset="0"/>
                <a:cs typeface="Arial" charset="0"/>
              </a:rPr>
              <a:t> &amp; 3</a:t>
            </a:r>
            <a:r>
              <a:rPr lang="en-US" sz="1600" b="1" baseline="30000" dirty="0">
                <a:latin typeface="Arial" charset="0"/>
                <a:cs typeface="Arial" charset="0"/>
              </a:rPr>
              <a:t>rd</a:t>
            </a:r>
            <a:r>
              <a:rPr lang="en-US" sz="1600" b="1" dirty="0">
                <a:latin typeface="Arial" charset="0"/>
                <a:cs typeface="Arial" charset="0"/>
              </a:rPr>
              <a:t> Floors</a:t>
            </a:r>
            <a:r>
              <a:rPr lang="en-US" sz="1600" dirty="0">
                <a:latin typeface="Arial" charset="0"/>
                <a:cs typeface="Arial" charset="0"/>
              </a:rPr>
              <a:t> - </a:t>
            </a:r>
            <a:r>
              <a:rPr lang="en-US" sz="1600" b="1" dirty="0">
                <a:latin typeface="Arial" charset="0"/>
                <a:cs typeface="Arial" charset="0"/>
              </a:rPr>
              <a:t>Counties Manukau District Health Board</a:t>
            </a:r>
            <a:endParaRPr lang="en-US" sz="1600" dirty="0">
              <a:latin typeface="Arial" charset="0"/>
              <a:cs typeface="Arial" charset="0"/>
            </a:endParaRPr>
          </a:p>
          <a:p>
            <a:pPr algn="just" eaLnBrk="1" hangingPunct="1">
              <a:buNone/>
            </a:pPr>
            <a:r>
              <a:rPr lang="en-US" sz="1600" dirty="0">
                <a:latin typeface="Arial" charset="0"/>
                <a:cs typeface="Arial" charset="0"/>
              </a:rPr>
              <a:t>	CMDHB originally leased </a:t>
            </a:r>
            <a:r>
              <a:rPr lang="en-US" sz="1600" dirty="0" err="1">
                <a:latin typeface="Arial" charset="0"/>
                <a:cs typeface="Arial" charset="0"/>
              </a:rPr>
              <a:t>1,600sqm</a:t>
            </a:r>
            <a:r>
              <a:rPr lang="en-US" sz="1600" dirty="0">
                <a:latin typeface="Arial" charset="0"/>
                <a:cs typeface="Arial" charset="0"/>
              </a:rPr>
              <a:t> on the top two floors, along with a part of the basement in 2006.  There have been a number of lease renewals through until 2018, when their lease expired. We agreed a new lease of 3 years with one 3 year renewal, through until 2024. They are now leasing 92 carparks, the two full floor levels and all basement storage. The rent  is now $</a:t>
            </a:r>
            <a:r>
              <a:rPr lang="en-US" sz="1600" dirty="0" err="1">
                <a:latin typeface="Arial" charset="0"/>
                <a:cs typeface="Arial" charset="0"/>
              </a:rPr>
              <a:t>350,000pa</a:t>
            </a:r>
            <a:r>
              <a:rPr lang="en-US" sz="1600" dirty="0">
                <a:latin typeface="Arial" charset="0"/>
                <a:cs typeface="Arial" charset="0"/>
              </a:rPr>
              <a:t> with annual 3% reviews. </a:t>
            </a:r>
          </a:p>
          <a:p>
            <a:pPr algn="just" eaLnBrk="1" hangingPunct="1">
              <a:buNone/>
            </a:pPr>
            <a:endParaRPr lang="en-US" sz="800" dirty="0">
              <a:latin typeface="Arial" charset="0"/>
              <a:cs typeface="Arial" charset="0"/>
            </a:endParaRPr>
          </a:p>
          <a:p>
            <a:pPr algn="just" eaLnBrk="1" hangingPunct="1"/>
            <a:r>
              <a:rPr lang="en-US" sz="1600" b="1" dirty="0">
                <a:latin typeface="Arial" charset="0"/>
                <a:cs typeface="Arial" charset="0"/>
              </a:rPr>
              <a:t>1</a:t>
            </a:r>
            <a:r>
              <a:rPr lang="en-US" sz="1600" b="1" baseline="30000" dirty="0">
                <a:latin typeface="Arial" charset="0"/>
                <a:cs typeface="Arial" charset="0"/>
              </a:rPr>
              <a:t>st</a:t>
            </a:r>
            <a:r>
              <a:rPr lang="en-US" sz="1600" b="1" dirty="0">
                <a:latin typeface="Arial" charset="0"/>
                <a:cs typeface="Arial" charset="0"/>
              </a:rPr>
              <a:t> Floor - DAS Training Solutions Ltd (Sewtec Fashion Academy)</a:t>
            </a:r>
          </a:p>
          <a:p>
            <a:pPr algn="just" eaLnBrk="1" hangingPunct="1">
              <a:buNone/>
            </a:pPr>
            <a:r>
              <a:rPr lang="en-US" sz="1600" dirty="0">
                <a:latin typeface="Arial" charset="0"/>
                <a:cs typeface="Arial" charset="0"/>
              </a:rPr>
              <a:t>	Following a 3 year term DAS would only renew for one year and vacated the </a:t>
            </a:r>
            <a:r>
              <a:rPr lang="en-US" sz="1600" dirty="0" err="1">
                <a:latin typeface="Arial" charset="0"/>
                <a:cs typeface="Arial" charset="0"/>
              </a:rPr>
              <a:t>806sqm</a:t>
            </a:r>
            <a:r>
              <a:rPr lang="en-US" sz="1600" dirty="0">
                <a:latin typeface="Arial" charset="0"/>
                <a:cs typeface="Arial" charset="0"/>
              </a:rPr>
              <a:t> of first floor offices at the end of last year. However, we have recently negotiated a new lease with </a:t>
            </a:r>
            <a:r>
              <a:rPr lang="en-US" sz="1600" dirty="0" err="1">
                <a:latin typeface="Arial" charset="0"/>
                <a:cs typeface="Arial" charset="0"/>
              </a:rPr>
              <a:t>Te</a:t>
            </a:r>
            <a:r>
              <a:rPr lang="en-US" sz="1600" dirty="0">
                <a:latin typeface="Arial" charset="0"/>
                <a:cs typeface="Arial" charset="0"/>
              </a:rPr>
              <a:t> </a:t>
            </a:r>
            <a:r>
              <a:rPr lang="en-US" sz="1600" dirty="0" err="1">
                <a:latin typeface="Arial" charset="0"/>
                <a:cs typeface="Arial" charset="0"/>
              </a:rPr>
              <a:t>Rito</a:t>
            </a:r>
            <a:r>
              <a:rPr lang="en-US" sz="1600" dirty="0">
                <a:latin typeface="Arial" charset="0"/>
                <a:cs typeface="Arial" charset="0"/>
              </a:rPr>
              <a:t> Foundation for the full floor and 35 carparks  for 4 years with two rights of renewal of 4 years each, from December. The rent is $</a:t>
            </a:r>
            <a:r>
              <a:rPr lang="en-US" sz="1600" dirty="0" err="1">
                <a:latin typeface="Arial" charset="0"/>
                <a:cs typeface="Arial" charset="0"/>
              </a:rPr>
              <a:t>169,000pa</a:t>
            </a:r>
            <a:r>
              <a:rPr lang="en-US" sz="1600" dirty="0">
                <a:latin typeface="Arial" charset="0"/>
                <a:cs typeface="Arial" charset="0"/>
              </a:rPr>
              <a:t> with </a:t>
            </a:r>
            <a:r>
              <a:rPr lang="en-US" sz="1600" dirty="0" err="1">
                <a:latin typeface="Arial" charset="0"/>
                <a:cs typeface="Arial" charset="0"/>
              </a:rPr>
              <a:t>CPI+1</a:t>
            </a:r>
            <a:r>
              <a:rPr lang="en-US" sz="1600" dirty="0">
                <a:latin typeface="Arial" charset="0"/>
                <a:cs typeface="Arial" charset="0"/>
              </a:rPr>
              <a:t>% annual increases. </a:t>
            </a:r>
          </a:p>
        </p:txBody>
      </p:sp>
    </p:spTree>
    <p:extLst>
      <p:ext uri="{BB962C8B-B14F-4D97-AF65-F5344CB8AC3E}">
        <p14:creationId xmlns:p14="http://schemas.microsoft.com/office/powerpoint/2010/main" val="1421652695"/>
      </p:ext>
    </p:extLst>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1E373135C093244B0CFFCF86B69215B" ma:contentTypeVersion="10" ma:contentTypeDescription="Create a new document." ma:contentTypeScope="" ma:versionID="9b3068747c7301f5ed7008740a232fcb">
  <xsd:schema xmlns:xsd="http://www.w3.org/2001/XMLSchema" xmlns:xs="http://www.w3.org/2001/XMLSchema" xmlns:p="http://schemas.microsoft.com/office/2006/metadata/properties" xmlns:ns2="7dbf3adc-7fff-45de-bcde-84cdbe8fae28" targetNamespace="http://schemas.microsoft.com/office/2006/metadata/properties" ma:root="true" ma:fieldsID="b018feb6fc3db68127165cebb1fa1c42" ns2:_="">
    <xsd:import namespace="7dbf3adc-7fff-45de-bcde-84cdbe8fae2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bf3adc-7fff-45de-bcde-84cdbe8fae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CE5A60A-41CB-4BBD-9705-A6E95A1F2D8E}">
  <ds:schemaRefs>
    <ds:schemaRef ds:uri="http://schemas.microsoft.com/sharepoint/v3/contenttype/forms"/>
  </ds:schemaRefs>
</ds:datastoreItem>
</file>

<file path=customXml/itemProps2.xml><?xml version="1.0" encoding="utf-8"?>
<ds:datastoreItem xmlns:ds="http://schemas.openxmlformats.org/officeDocument/2006/customXml" ds:itemID="{A0140948-456D-4EE1-BB01-B69A2D9847A4}">
  <ds:schemaRefs>
    <ds:schemaRef ds:uri="http://schemas.microsoft.com/office/2006/documentManagement/types"/>
    <ds:schemaRef ds:uri="dedd9bd3-ac6c-47a7-989c-92ad46557f13"/>
    <ds:schemaRef ds:uri="http://purl.org/dc/elements/1.1/"/>
    <ds:schemaRef ds:uri="http://schemas.openxmlformats.org/package/2006/metadata/core-properties"/>
    <ds:schemaRef ds:uri="http://schemas.microsoft.com/office/infopath/2007/PartnerControls"/>
    <ds:schemaRef ds:uri="http://purl.org/dc/terms/"/>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564856EF-27E1-4222-95BB-A26069999207}"/>
</file>

<file path=docProps/app.xml><?xml version="1.0" encoding="utf-8"?>
<Properties xmlns="http://schemas.openxmlformats.org/officeDocument/2006/extended-properties" xmlns:vt="http://schemas.openxmlformats.org/officeDocument/2006/docPropsVTypes">
  <TotalTime>6007</TotalTime>
  <Words>2499</Words>
  <Application>Microsoft Office PowerPoint</Application>
  <PresentationFormat>A4 Paper (210x297 mm)</PresentationFormat>
  <Paragraphs>267</Paragraphs>
  <Slides>34</Slides>
  <Notes>33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34</vt:i4>
      </vt:variant>
    </vt:vector>
  </HeadingPairs>
  <TitlesOfParts>
    <vt:vector size="37" baseType="lpstr">
      <vt:lpstr>Arial</vt:lpstr>
      <vt:lpstr>Times New Roman</vt:lpstr>
      <vt:lpstr>Default Design</vt:lpstr>
      <vt:lpstr>Annual General Meetings  </vt:lpstr>
      <vt:lpstr>PowerPoint Presentation</vt:lpstr>
      <vt:lpstr>Springs Road Property Ltd </vt:lpstr>
      <vt:lpstr>Financial Highlights</vt:lpstr>
      <vt:lpstr>Financial Highlights</vt:lpstr>
      <vt:lpstr>Secondary Market </vt:lpstr>
      <vt:lpstr>Springs Road Property Limited</vt:lpstr>
      <vt:lpstr> Springs Road Property Limited</vt:lpstr>
      <vt:lpstr>7 Springs Road, Auckland</vt:lpstr>
      <vt:lpstr>7 Springs Road, Auckland</vt:lpstr>
      <vt:lpstr>AGM Business Springs Road Property Ltd Voting </vt:lpstr>
      <vt:lpstr>Superstore Property Ltd </vt:lpstr>
      <vt:lpstr>Financial Highlights </vt:lpstr>
      <vt:lpstr>Financial Highlights </vt:lpstr>
      <vt:lpstr>Secondary Market </vt:lpstr>
      <vt:lpstr>Superstore Properties Limited</vt:lpstr>
      <vt:lpstr>The Warehouse, Tauranga</vt:lpstr>
      <vt:lpstr>The Warehouse, Tauranga</vt:lpstr>
      <vt:lpstr>Placemakers, Christchurch</vt:lpstr>
      <vt:lpstr>Placemakers, Christchurch</vt:lpstr>
      <vt:lpstr>AGM Business Superstore Properties Ltd Voting </vt:lpstr>
      <vt:lpstr>First NZ Properties Ltd </vt:lpstr>
      <vt:lpstr>Property Events</vt:lpstr>
      <vt:lpstr>PowerPoint Presentation</vt:lpstr>
      <vt:lpstr>PowerPoint Presentation</vt:lpstr>
      <vt:lpstr>Financial Highlights</vt:lpstr>
      <vt:lpstr>First NZ Properties Ltd </vt:lpstr>
      <vt:lpstr>234 Rangitikei Street</vt:lpstr>
      <vt:lpstr>234 Rangitikei Street</vt:lpstr>
      <vt:lpstr>15 Sheffield Crescent, Christchurch</vt:lpstr>
      <vt:lpstr>15 Sheffield Crescent, Christchurch</vt:lpstr>
      <vt:lpstr>Secondary Market </vt:lpstr>
      <vt:lpstr>AGM Business First NZ Properties Ltd  Voting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Investment Services Ltd  2004 – Annual meeting 13 September 2004</dc:title>
  <dc:creator>david</dc:creator>
  <cp:lastModifiedBy>David Penrose</cp:lastModifiedBy>
  <cp:revision>463</cp:revision>
  <cp:lastPrinted>2020-09-27T02:07:51Z</cp:lastPrinted>
  <dcterms:created xsi:type="dcterms:W3CDTF">2004-08-05T21:03:22Z</dcterms:created>
  <dcterms:modified xsi:type="dcterms:W3CDTF">2020-09-27T02:14:09Z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0x010100E1E373135C093244B0CFFCF86B69215B</vt:lpwstr>
  </property>
</Properties>
</file>